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58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3105" y="802298"/>
            <a:ext cx="8561747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93106" y="3531204"/>
            <a:ext cx="8561746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3BF71-38B7-8642-BFCE-EDAE9BD0CBAF}" type="datetimeFigureOut">
              <a:rPr lang="en-US" dirty="0"/>
              <a:t>3/16/2021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93105" y="329307"/>
            <a:ext cx="4897310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334637" y="798973"/>
            <a:ext cx="0" cy="2544756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025CB-9D18-264E-A945-2D020344C9DA}" type="datetimeFigureOut">
              <a:rPr lang="en-US" dirty="0"/>
              <a:t>3/16/2021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883863"/>
            <a:ext cx="1615742" cy="45749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4694" y="883863"/>
            <a:ext cx="7738807" cy="4574999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EFB6C-7E96-8F41-8872-189CA1C59F84}" type="datetimeFigureOut">
              <a:rPr lang="en-US" dirty="0"/>
              <a:t>3/16/2021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9439111" y="719272"/>
            <a:ext cx="1615742" cy="0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81CDE-9BE7-C544-8ACB-7077DFC4270F}" type="datetimeFigureOut">
              <a:rPr lang="en-US" dirty="0"/>
              <a:t>3/16/2021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813" y="1756130"/>
            <a:ext cx="8562580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3806195"/>
            <a:ext cx="854999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BA285-9698-1B45-8319-D90A8C63F150}" type="datetimeFigureOut">
              <a:rPr lang="en-US" dirty="0"/>
              <a:t>3/16/2021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284510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889"/>
            <a:ext cx="9520157" cy="105930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34695" y="2010878"/>
            <a:ext cx="4608576" cy="3438144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4793" y="2017343"/>
            <a:ext cx="4604130" cy="344152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6CD42-43FF-B740-998F-DCC3802C4CE3}" type="datetimeFigureOut">
              <a:rPr lang="en-US" dirty="0"/>
              <a:t>3/16/2021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163"/>
            <a:ext cx="9520157" cy="1056319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2019549"/>
            <a:ext cx="460857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4695" y="2824269"/>
            <a:ext cx="4608576" cy="2644457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4791" y="2023003"/>
            <a:ext cx="4608576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4792" y="2821491"/>
            <a:ext cx="4608576" cy="2637371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0FFBD-2EE4-8547-BBAE-A1AC91C8D77E}" type="datetimeFigureOut">
              <a:rPr lang="en-US" dirty="0"/>
              <a:t>3/16/2021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A2352-D7AC-F242-9256-A4477BCBF354}" type="datetimeFigureOut">
              <a:rPr lang="en-US" dirty="0"/>
              <a:t>3/16/2021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CFC6A-9AE6-404D-9FDD-168B477B9C90}" type="datetimeFigureOut">
              <a:rPr lang="en-US" dirty="0"/>
              <a:t>3/16/2021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42" y="798973"/>
            <a:ext cx="3183128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205491"/>
            <a:ext cx="3184989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FCDFD-B4CF-A241-8D71-E814B10BEAF4}" type="datetimeFigureOut">
              <a:rPr lang="en-US" dirty="0"/>
              <a:t>3/16/2021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224711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bg2">
                    <a:lumMod val="10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33350" h="50800" prst="divo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694" y="1129513"/>
            <a:ext cx="5447840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145992"/>
            <a:ext cx="5440037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34695" y="5469856"/>
            <a:ext cx="5440038" cy="320123"/>
          </a:xfrm>
        </p:spPr>
        <p:txBody>
          <a:bodyPr/>
          <a:lstStyle>
            <a:lvl1pPr algn="l">
              <a:defRPr/>
            </a:lvl1pPr>
          </a:lstStyle>
          <a:p>
            <a:fld id="{26A7B589-FD4B-7E46-869A-CBADC5FC564E}" type="datetimeFigureOut">
              <a:rPr lang="en-US" dirty="0"/>
              <a:t>3/16/2021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34910" y="318640"/>
            <a:ext cx="5453475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71687" y="798973"/>
            <a:ext cx="0" cy="2161124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34696" y="804519"/>
            <a:ext cx="9520158" cy="1049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6" y="2015732"/>
            <a:ext cx="9520158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8A92E-5FF9-8143-81B3-CCB531513398}" type="datetimeFigureOut">
              <a:rPr lang="en-US" dirty="0"/>
              <a:t>3/16/2021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4695" y="329307"/>
            <a:ext cx="5855719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502249" y="1435608"/>
            <a:ext cx="8561747" cy="1213177"/>
          </a:xfrm>
        </p:spPr>
        <p:txBody>
          <a:bodyPr/>
          <a:lstStyle/>
          <a:p>
            <a:r>
              <a:rPr lang="hu-HU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</a:t>
            </a:r>
            <a:r>
              <a:rPr lang="hu-HU" dirty="0" smtClean="0"/>
              <a:t> </a:t>
            </a:r>
            <a:r>
              <a:rPr lang="hu-HU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kijelentő mód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51988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Írd fel a füzetedbe egy új, üres oldalra: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69520" y="2418068"/>
            <a:ext cx="9520158" cy="345061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hu-HU" sz="4800" u="sng" dirty="0">
                <a:uFill>
                  <a:solidFill>
                    <a:srgbClr val="FF0000"/>
                  </a:solidFill>
                </a:uFill>
              </a:rPr>
              <a:t>64. óra  </a:t>
            </a:r>
          </a:p>
          <a:p>
            <a:pPr marL="0" indent="0" algn="ctr">
              <a:buNone/>
            </a:pPr>
            <a:r>
              <a:rPr lang="hu-HU" sz="4800" u="sng" dirty="0">
                <a:uFill>
                  <a:solidFill>
                    <a:srgbClr val="0070C0"/>
                  </a:solidFill>
                </a:uFill>
              </a:rPr>
              <a:t>A kijelentő mód 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10085832" y="2418068"/>
            <a:ext cx="1719072" cy="921021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indent="0" algn="ctr" defTabSz="91440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4800" u="sng">
                <a:effectLst/>
                <a:uFill>
                  <a:solidFill>
                    <a:srgbClr val="FF0000"/>
                  </a:solidFill>
                </a:uFill>
              </a:defRPr>
            </a:lvl1pPr>
            <a:lvl2pPr marL="685800" indent="-228600" defTabSz="9144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cap="none" baseline="0">
                <a:effectLst/>
              </a:defRPr>
            </a:lvl2pPr>
            <a:lvl3pPr marL="1143000" indent="-228600" defTabSz="9144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effectLst/>
              </a:defRPr>
            </a:lvl3pPr>
            <a:lvl4pPr marL="1600200" indent="-228600" defTabSz="9144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cap="none" baseline="0">
                <a:effectLst/>
              </a:defRPr>
            </a:lvl4pPr>
            <a:lvl5pPr marL="2057400" indent="-228600" defTabSz="9144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effectLst/>
              </a:defRPr>
            </a:lvl5pPr>
            <a:lvl6pPr marL="2514600" indent="-228600" defTabSz="9144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effectLst/>
              </a:defRPr>
            </a:lvl6pPr>
            <a:lvl7pPr marL="2971800" indent="-228600" defTabSz="9144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effectLst/>
              </a:defRPr>
            </a:lvl7pPr>
            <a:lvl8pPr marL="3429000" indent="-228600" defTabSz="9144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baseline="0">
                <a:effectLst/>
              </a:defRPr>
            </a:lvl8pPr>
            <a:lvl9pPr marL="3886200" indent="-228600" defTabSz="9144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baseline="0">
                <a:effectLst/>
              </a:defRPr>
            </a:lvl9pPr>
          </a:lstStyle>
          <a:p>
            <a:r>
              <a:rPr lang="hu-HU" u="none" dirty="0"/>
              <a:t>03.16.</a:t>
            </a:r>
          </a:p>
        </p:txBody>
      </p:sp>
    </p:spTree>
    <p:extLst>
      <p:ext uri="{BB962C8B-B14F-4D97-AF65-F5344CB8AC3E}">
        <p14:creationId xmlns:p14="http://schemas.microsoft.com/office/powerpoint/2010/main" val="1334069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1. feladat: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/>
              <a:t>Írd ki az igéket az alábbi szövegből EGYMÁS ALÁ!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3218" y="2553843"/>
            <a:ext cx="10325100" cy="21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990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34696" y="804519"/>
            <a:ext cx="10507952" cy="1049235"/>
          </a:xfrm>
        </p:spPr>
        <p:txBody>
          <a:bodyPr/>
          <a:lstStyle/>
          <a:p>
            <a:r>
              <a:rPr lang="hu-HU" dirty="0" smtClean="0"/>
              <a:t>Írd mellé, hogy milyen időben történtek és ki cselekedett!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hu-HU" i="1" dirty="0" smtClean="0">
                <a:latin typeface="+mj-lt"/>
              </a:rPr>
              <a:t>Példa: fejlődnek     </a:t>
            </a:r>
            <a:r>
              <a:rPr lang="hu-HU" i="1" dirty="0" smtClean="0">
                <a:latin typeface="+mj-lt"/>
                <a:sym typeface="Wingdings" panose="05000000000000000000" pitchFamily="2" charset="2"/>
              </a:rPr>
              <a:t></a:t>
            </a:r>
            <a:r>
              <a:rPr lang="hu-HU" i="1" dirty="0" smtClean="0">
                <a:latin typeface="+mj-lt"/>
              </a:rPr>
              <a:t>    Jelen idő    </a:t>
            </a:r>
            <a:r>
              <a:rPr lang="hu-HU" i="1" dirty="0" smtClean="0">
                <a:latin typeface="+mj-lt"/>
                <a:sym typeface="Wingdings" panose="05000000000000000000" pitchFamily="2" charset="2"/>
              </a:rPr>
              <a:t></a:t>
            </a:r>
            <a:r>
              <a:rPr lang="hu-HU" i="1" dirty="0" smtClean="0">
                <a:latin typeface="+mj-lt"/>
              </a:rPr>
              <a:t>     T/3 (ők)     </a:t>
            </a:r>
          </a:p>
          <a:p>
            <a:pPr marL="0" indent="0">
              <a:buNone/>
            </a:pPr>
            <a:r>
              <a:rPr lang="hu-HU" dirty="0" smtClean="0"/>
              <a:t>játszanak</a:t>
            </a:r>
          </a:p>
          <a:p>
            <a:pPr marL="0" indent="0">
              <a:buNone/>
            </a:pPr>
            <a:r>
              <a:rPr lang="hu-HU" dirty="0" smtClean="0"/>
              <a:t>birkóznak</a:t>
            </a:r>
          </a:p>
          <a:p>
            <a:pPr marL="0" indent="0">
              <a:buNone/>
            </a:pPr>
            <a:r>
              <a:rPr lang="hu-HU" dirty="0" smtClean="0"/>
              <a:t>kergetőznek</a:t>
            </a:r>
          </a:p>
          <a:p>
            <a:pPr marL="0" indent="0">
              <a:buNone/>
            </a:pPr>
            <a:r>
              <a:rPr lang="hu-HU" dirty="0" smtClean="0"/>
              <a:t>gyakorolják</a:t>
            </a:r>
          </a:p>
          <a:p>
            <a:pPr marL="0" indent="0">
              <a:buNone/>
            </a:pPr>
            <a:r>
              <a:rPr lang="hu-HU" dirty="0" smtClean="0"/>
              <a:t>Kaptak</a:t>
            </a:r>
          </a:p>
          <a:p>
            <a:pPr marL="0" indent="0">
              <a:buNone/>
            </a:pPr>
            <a:r>
              <a:rPr lang="hu-HU" dirty="0" smtClean="0"/>
              <a:t>születtek</a:t>
            </a:r>
          </a:p>
          <a:p>
            <a:pPr marL="0" indent="0">
              <a:buNone/>
            </a:pPr>
            <a:r>
              <a:rPr lang="hu-HU" dirty="0"/>
              <a:t>f</a:t>
            </a:r>
            <a:r>
              <a:rPr lang="hu-HU" dirty="0" smtClean="0"/>
              <a:t>ogják elnevezni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1792" y="3913632"/>
            <a:ext cx="3950208" cy="2221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938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2. feladat: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34696" y="2015732"/>
            <a:ext cx="9913592" cy="3450613"/>
          </a:xfrm>
        </p:spPr>
        <p:txBody>
          <a:bodyPr/>
          <a:lstStyle/>
          <a:p>
            <a:pPr marL="0" indent="0">
              <a:lnSpc>
                <a:spcPct val="150000"/>
              </a:lnSpc>
              <a:spcAft>
                <a:spcPts val="1800"/>
              </a:spcAft>
              <a:buNone/>
            </a:pPr>
            <a:r>
              <a:rPr lang="hu-HU" dirty="0" smtClean="0"/>
              <a:t>Írj mindhárom szempont alapján 3-3 igét! A szempont alatt mindig hagyj ki két sort!</a:t>
            </a:r>
          </a:p>
          <a:p>
            <a:pPr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hu-HU" dirty="0" smtClean="0"/>
              <a:t>Kijelentő igealak, múlt idő, T/1. (mi)</a:t>
            </a:r>
          </a:p>
          <a:p>
            <a:pPr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hu-HU" dirty="0" smtClean="0"/>
              <a:t>Kijelentő igealak, jelen idő, E/3. (ő)</a:t>
            </a:r>
          </a:p>
          <a:p>
            <a:pPr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hu-HU" dirty="0"/>
              <a:t>Kijelentő igealak, </a:t>
            </a:r>
            <a:r>
              <a:rPr lang="hu-HU" dirty="0" smtClean="0"/>
              <a:t>jövő </a:t>
            </a:r>
            <a:r>
              <a:rPr lang="hu-HU" dirty="0"/>
              <a:t>idő, </a:t>
            </a:r>
            <a:r>
              <a:rPr lang="hu-HU" dirty="0" smtClean="0"/>
              <a:t>E/1. (én)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4710" y="2841231"/>
            <a:ext cx="4200144" cy="2069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706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3. feladat: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Írd le tagoltan az egybeírt szavakat egymás mellé, vesszővel elválasztva!</a:t>
            </a:r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sz="3600" dirty="0" smtClean="0"/>
              <a:t>Választomidegesítolajozunklógatjátokalszom</a:t>
            </a:r>
          </a:p>
          <a:p>
            <a:pPr marL="0" indent="0">
              <a:buNone/>
            </a:pPr>
            <a:endParaRPr lang="hu-HU" sz="3600" dirty="0"/>
          </a:p>
          <a:p>
            <a:r>
              <a:rPr lang="hu-HU" dirty="0" smtClean="0"/>
              <a:t>Karikázd be a szavak első bejűjét! Összeolvasva egy virág nevét kapod, írd le ezt is!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0038" y="0"/>
            <a:ext cx="1981962" cy="198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562045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EDEBE7"/>
      </a:lt2>
      <a:accent1>
        <a:srgbClr val="5FA534"/>
      </a:accent1>
      <a:accent2>
        <a:srgbClr val="DCAB34"/>
      </a:accent2>
      <a:accent3>
        <a:srgbClr val="D26D23"/>
      </a:accent3>
      <a:accent4>
        <a:srgbClr val="972323"/>
      </a:accent4>
      <a:accent5>
        <a:srgbClr val="236797"/>
      </a:accent5>
      <a:accent6>
        <a:srgbClr val="2FB6C6"/>
      </a:accent6>
      <a:hlink>
        <a:srgbClr val="8FC639"/>
      </a:hlink>
      <a:folHlink>
        <a:srgbClr val="E7C272"/>
      </a:folHlink>
    </a:clrScheme>
    <a:fontScheme name="Gallery">
      <a:majorFont>
        <a:latin typeface="Palatino Linotype" panose="020405020505050303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AC464412-510E-4F2B-8947-A0DDBD02899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Galéria</Template>
  <TotalTime>22</TotalTime>
  <Words>153</Words>
  <Application>Microsoft Office PowerPoint</Application>
  <PresentationFormat>Szélesvásznú</PresentationFormat>
  <Paragraphs>27</Paragraphs>
  <Slides>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6</vt:i4>
      </vt:variant>
    </vt:vector>
  </HeadingPairs>
  <TitlesOfParts>
    <vt:vector size="10" baseType="lpstr">
      <vt:lpstr>Arial</vt:lpstr>
      <vt:lpstr>Palatino Linotype</vt:lpstr>
      <vt:lpstr>Wingdings</vt:lpstr>
      <vt:lpstr>Gallery</vt:lpstr>
      <vt:lpstr>A kijelentő mód</vt:lpstr>
      <vt:lpstr>Írd fel a füzetedbe egy új, üres oldalra: </vt:lpstr>
      <vt:lpstr>1. feladat: </vt:lpstr>
      <vt:lpstr>Írd mellé, hogy milyen időben történtek és ki cselekedett!</vt:lpstr>
      <vt:lpstr>2. feladat: </vt:lpstr>
      <vt:lpstr>3. feladat: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kijelentő mód</dc:title>
  <dc:creator>Windows-felhasználó</dc:creator>
  <cp:lastModifiedBy>Windows-felhasználó</cp:lastModifiedBy>
  <cp:revision>9</cp:revision>
  <dcterms:created xsi:type="dcterms:W3CDTF">2021-03-16T09:55:57Z</dcterms:created>
  <dcterms:modified xsi:type="dcterms:W3CDTF">2021-03-16T10:18:32Z</dcterms:modified>
</cp:coreProperties>
</file>