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7" r:id="rId11"/>
    <p:sldId id="270" r:id="rId12"/>
  </p:sldIdLst>
  <p:sldSz cx="9144000" cy="5143500" type="screen16x9"/>
  <p:notesSz cx="6858000" cy="9144000"/>
  <p:embeddedFontLst>
    <p:embeddedFont>
      <p:font typeface="Sue Ellen Francisco" panose="020B0604020202020204" charset="0"/>
      <p:regular r:id="rId14"/>
    </p:embeddedFont>
    <p:embeddedFont>
      <p:font typeface="Didact Gothic" panose="020B0604020202020204" charset="0"/>
      <p:regular r:id="rId15"/>
    </p:embeddedFont>
    <p:embeddedFont>
      <p:font typeface="Roboto Mono" panose="020B0604020202020204" charset="0"/>
      <p:regular r:id="rId16"/>
      <p:bold r:id="rId17"/>
      <p:italic r:id="rId18"/>
      <p:boldItalic r:id="rId19"/>
    </p:embeddedFont>
    <p:embeddedFont>
      <p:font typeface="Ebrima" panose="02000000000000000000" pitchFamily="2" charset="0"/>
      <p:regular r:id="rId20"/>
      <p:bold r:id="rId21"/>
    </p:embeddedFont>
    <p:embeddedFont>
      <p:font typeface="Amatic SC" panose="020B0604020202020204" charset="-79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B14629-D826-43A8-8167-C8FE0CC257A2}">
  <a:tblStyle styleId="{74B14629-D826-43A8-8167-C8FE0CC257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5332" autoAdjust="0"/>
  </p:normalViewPr>
  <p:slideViewPr>
    <p:cSldViewPr snapToGrid="0">
      <p:cViewPr varScale="1">
        <p:scale>
          <a:sx n="106" d="100"/>
          <a:sy n="106" d="100"/>
        </p:scale>
        <p:origin x="8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22198a46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b22198a46b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b18f4893d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b18f4893d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18f4893d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18f4893d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18f4893d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18f4893d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22198a46b_0_6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22198a46b_0_6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18f4893d3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18f4893d3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22198a46b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22198a46b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22198a46b_0_6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22198a46b_0_6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18f4893d3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18f4893d3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b18f4893d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b18f4893d3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28475" y="488452"/>
            <a:ext cx="5886900" cy="16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28475" y="2164081"/>
            <a:ext cx="58869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72000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2"/>
          </p:nvPr>
        </p:nvSpPr>
        <p:spPr>
          <a:xfrm>
            <a:off x="676405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3"/>
          </p:nvPr>
        </p:nvSpPr>
        <p:spPr>
          <a:xfrm>
            <a:off x="72000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4"/>
          </p:nvPr>
        </p:nvSpPr>
        <p:spPr>
          <a:xfrm>
            <a:off x="676405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5"/>
          </p:nvPr>
        </p:nvSpPr>
        <p:spPr>
          <a:xfrm>
            <a:off x="2674150" y="1155375"/>
            <a:ext cx="3783900" cy="413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72000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2"/>
          </p:nvPr>
        </p:nvSpPr>
        <p:spPr>
          <a:xfrm>
            <a:off x="6764050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3"/>
          </p:nvPr>
        </p:nvSpPr>
        <p:spPr>
          <a:xfrm>
            <a:off x="72000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4"/>
          </p:nvPr>
        </p:nvSpPr>
        <p:spPr>
          <a:xfrm>
            <a:off x="6764050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2807750" y="1133173"/>
            <a:ext cx="3516600" cy="213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3742025" y="2122175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7"/>
          </p:nvPr>
        </p:nvSpPr>
        <p:spPr>
          <a:xfrm>
            <a:off x="3742025" y="3622550"/>
            <a:ext cx="1656000" cy="835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719975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2"/>
          </p:nvPr>
        </p:nvSpPr>
        <p:spPr>
          <a:xfrm>
            <a:off x="3452838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3"/>
          </p:nvPr>
        </p:nvSpPr>
        <p:spPr>
          <a:xfrm>
            <a:off x="3452858" y="2788850"/>
            <a:ext cx="22383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4"/>
          </p:nvPr>
        </p:nvSpPr>
        <p:spPr>
          <a:xfrm>
            <a:off x="720000" y="2788850"/>
            <a:ext cx="22383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5"/>
          </p:nvPr>
        </p:nvSpPr>
        <p:spPr>
          <a:xfrm>
            <a:off x="6185688" y="2514600"/>
            <a:ext cx="22383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6"/>
          </p:nvPr>
        </p:nvSpPr>
        <p:spPr>
          <a:xfrm>
            <a:off x="6185703" y="2788850"/>
            <a:ext cx="2238300" cy="1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00513" y="2052448"/>
            <a:ext cx="33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00588" y="2992650"/>
            <a:ext cx="334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133925" y="1151550"/>
            <a:ext cx="876300" cy="6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Roboto Mono"/>
              <a:buNone/>
              <a:defRPr sz="80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39700"/>
            <a:ext cx="7704000" cy="3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114425" y="2762250"/>
            <a:ext cx="3007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5021652" y="2762250"/>
            <a:ext cx="30078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5021676" y="3036500"/>
            <a:ext cx="3007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1114450" y="3036500"/>
            <a:ext cx="3007800" cy="12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842150" y="368825"/>
            <a:ext cx="545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189400" y="1317325"/>
            <a:ext cx="4765200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394474" y="1517875"/>
            <a:ext cx="32235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394474" y="2487750"/>
            <a:ext cx="3223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2593350" y="3201275"/>
            <a:ext cx="39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93350" y="1293350"/>
            <a:ext cx="39573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matic SC"/>
              <a:buNone/>
              <a:defRPr sz="4000" b="1">
                <a:solidFill>
                  <a:schemeClr val="lt2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  <p:sldLayoutId id="2147483661" r:id="rId10"/>
    <p:sldLayoutId id="2147483662" r:id="rId11"/>
    <p:sldLayoutId id="2147483664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ctrTitle"/>
          </p:nvPr>
        </p:nvSpPr>
        <p:spPr>
          <a:xfrm>
            <a:off x="1628475" y="488452"/>
            <a:ext cx="5886900" cy="16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highlight>
                  <a:schemeClr val="dk1"/>
                </a:highlight>
              </a:rPr>
              <a:t>Nyelvtan és helyesírás</a:t>
            </a:r>
            <a:endParaRPr dirty="0">
              <a:highlight>
                <a:schemeClr val="dk1"/>
              </a:highlight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1628475" y="2164081"/>
            <a:ext cx="58869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 smtClean="0">
                <a:highlight>
                  <a:schemeClr val="dk1"/>
                </a:highlight>
              </a:rPr>
              <a:t>Az </a:t>
            </a:r>
            <a:r>
              <a:rPr lang="hu-HU" sz="1800" dirty="0" smtClean="0">
                <a:solidFill>
                  <a:srgbClr val="FF0000"/>
                </a:solidFill>
                <a:highlight>
                  <a:schemeClr val="dk1"/>
                </a:highlight>
              </a:rPr>
              <a:t>–s, -</a:t>
            </a:r>
            <a:r>
              <a:rPr lang="hu-HU" sz="1800" dirty="0" err="1" smtClean="0">
                <a:solidFill>
                  <a:srgbClr val="FF0000"/>
                </a:solidFill>
                <a:highlight>
                  <a:schemeClr val="dk1"/>
                </a:highlight>
              </a:rPr>
              <a:t>sz</a:t>
            </a:r>
            <a:r>
              <a:rPr lang="hu-HU" sz="1800" dirty="0" smtClean="0">
                <a:solidFill>
                  <a:srgbClr val="FF0000"/>
                </a:solidFill>
                <a:highlight>
                  <a:schemeClr val="dk1"/>
                </a:highlight>
              </a:rPr>
              <a:t> </a:t>
            </a:r>
            <a:r>
              <a:rPr lang="hu-HU" sz="1800" dirty="0" smtClean="0">
                <a:highlight>
                  <a:schemeClr val="dk1"/>
                </a:highlight>
              </a:rPr>
              <a:t>végű igék</a:t>
            </a:r>
            <a:endParaRPr sz="1800" dirty="0">
              <a:highlight>
                <a:schemeClr val="dk1"/>
              </a:highlight>
            </a:endParaRPr>
          </a:p>
        </p:txBody>
      </p:sp>
      <p:grpSp>
        <p:nvGrpSpPr>
          <p:cNvPr id="167" name="Google Shape;167;p30"/>
          <p:cNvGrpSpPr/>
          <p:nvPr/>
        </p:nvGrpSpPr>
        <p:grpSpPr>
          <a:xfrm>
            <a:off x="4089429" y="3151473"/>
            <a:ext cx="998976" cy="1452087"/>
            <a:chOff x="2446425" y="1033300"/>
            <a:chExt cx="1176650" cy="1710350"/>
          </a:xfrm>
        </p:grpSpPr>
        <p:sp>
          <p:nvSpPr>
            <p:cNvPr id="168" name="Google Shape;168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30"/>
          <p:cNvGrpSpPr/>
          <p:nvPr/>
        </p:nvGrpSpPr>
        <p:grpSpPr>
          <a:xfrm>
            <a:off x="3121534" y="3101886"/>
            <a:ext cx="851071" cy="1237096"/>
            <a:chOff x="2446425" y="1033300"/>
            <a:chExt cx="1176650" cy="1710350"/>
          </a:xfrm>
        </p:grpSpPr>
        <p:sp>
          <p:nvSpPr>
            <p:cNvPr id="175" name="Google Shape;175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30"/>
          <p:cNvGrpSpPr/>
          <p:nvPr/>
        </p:nvGrpSpPr>
        <p:grpSpPr>
          <a:xfrm>
            <a:off x="2262126" y="3039623"/>
            <a:ext cx="742584" cy="1079402"/>
            <a:chOff x="2446425" y="1033300"/>
            <a:chExt cx="1176650" cy="1710350"/>
          </a:xfrm>
        </p:grpSpPr>
        <p:sp>
          <p:nvSpPr>
            <p:cNvPr id="182" name="Google Shape;182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30"/>
          <p:cNvGrpSpPr/>
          <p:nvPr/>
        </p:nvGrpSpPr>
        <p:grpSpPr>
          <a:xfrm>
            <a:off x="1524620" y="2868504"/>
            <a:ext cx="620683" cy="902210"/>
            <a:chOff x="2446425" y="1033300"/>
            <a:chExt cx="1176650" cy="1710350"/>
          </a:xfrm>
        </p:grpSpPr>
        <p:sp>
          <p:nvSpPr>
            <p:cNvPr id="189" name="Google Shape;189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30"/>
          <p:cNvGrpSpPr/>
          <p:nvPr/>
        </p:nvGrpSpPr>
        <p:grpSpPr>
          <a:xfrm flipH="1">
            <a:off x="5205219" y="3101886"/>
            <a:ext cx="851071" cy="1237096"/>
            <a:chOff x="2446425" y="1033300"/>
            <a:chExt cx="1176650" cy="1710350"/>
          </a:xfrm>
        </p:grpSpPr>
        <p:sp>
          <p:nvSpPr>
            <p:cNvPr id="196" name="Google Shape;196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30"/>
          <p:cNvGrpSpPr/>
          <p:nvPr/>
        </p:nvGrpSpPr>
        <p:grpSpPr>
          <a:xfrm flipH="1">
            <a:off x="6173114" y="3039623"/>
            <a:ext cx="742584" cy="1079402"/>
            <a:chOff x="2446425" y="1033300"/>
            <a:chExt cx="1176650" cy="1710350"/>
          </a:xfrm>
        </p:grpSpPr>
        <p:sp>
          <p:nvSpPr>
            <p:cNvPr id="203" name="Google Shape;203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30"/>
          <p:cNvGrpSpPr/>
          <p:nvPr/>
        </p:nvGrpSpPr>
        <p:grpSpPr>
          <a:xfrm flipH="1">
            <a:off x="7032522" y="2868504"/>
            <a:ext cx="620683" cy="902210"/>
            <a:chOff x="2446425" y="1033300"/>
            <a:chExt cx="1176650" cy="1710350"/>
          </a:xfrm>
        </p:grpSpPr>
        <p:sp>
          <p:nvSpPr>
            <p:cNvPr id="210" name="Google Shape;210;p30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8" y="1204332"/>
            <a:ext cx="8766463" cy="26604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5" name="Google Shape;3834;p6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Van viszont egy kivételünk:</a:t>
            </a:r>
            <a:endParaRPr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16800" y="4048434"/>
            <a:ext cx="839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Ezt jegyezd meg, a dolgozatban szükséged lesz rá</a:t>
            </a:r>
            <a:r>
              <a:rPr lang="hu-H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</a:p>
          <a:p>
            <a:pPr algn="ctr"/>
            <a:r>
              <a:rPr lang="hu-H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 szükségesnek érzed, írd le a füzetedbe is!</a:t>
            </a:r>
            <a:endParaRPr lang="hu-H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4"/>
          <p:cNvSpPr txBox="1">
            <a:spLocks noGrp="1"/>
          </p:cNvSpPr>
          <p:nvPr>
            <p:ph type="title"/>
          </p:nvPr>
        </p:nvSpPr>
        <p:spPr>
          <a:xfrm>
            <a:off x="2489443" y="628192"/>
            <a:ext cx="4040950" cy="3414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Gratulálok, végeztél mára!</a:t>
            </a:r>
            <a:endParaRPr dirty="0"/>
          </a:p>
        </p:txBody>
      </p:sp>
      <p:grpSp>
        <p:nvGrpSpPr>
          <p:cNvPr id="745" name="Google Shape;745;p44"/>
          <p:cNvGrpSpPr/>
          <p:nvPr/>
        </p:nvGrpSpPr>
        <p:grpSpPr>
          <a:xfrm>
            <a:off x="719998" y="3792485"/>
            <a:ext cx="521962" cy="758711"/>
            <a:chOff x="2446425" y="1033300"/>
            <a:chExt cx="1176650" cy="1710350"/>
          </a:xfrm>
        </p:grpSpPr>
        <p:sp>
          <p:nvSpPr>
            <p:cNvPr id="746" name="Google Shape;746;p44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44"/>
          <p:cNvGrpSpPr/>
          <p:nvPr/>
        </p:nvGrpSpPr>
        <p:grpSpPr>
          <a:xfrm>
            <a:off x="4108634" y="4268950"/>
            <a:ext cx="926731" cy="1011249"/>
            <a:chOff x="5316699" y="4268950"/>
            <a:chExt cx="926731" cy="1011249"/>
          </a:xfrm>
        </p:grpSpPr>
        <p:sp>
          <p:nvSpPr>
            <p:cNvPr id="753" name="Google Shape;753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44"/>
          <p:cNvGrpSpPr/>
          <p:nvPr/>
        </p:nvGrpSpPr>
        <p:grpSpPr>
          <a:xfrm>
            <a:off x="1267887" y="2165355"/>
            <a:ext cx="719514" cy="785033"/>
            <a:chOff x="5316699" y="4268950"/>
            <a:chExt cx="926731" cy="1011249"/>
          </a:xfrm>
        </p:grpSpPr>
        <p:sp>
          <p:nvSpPr>
            <p:cNvPr id="760" name="Google Shape;760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4"/>
          <p:cNvGrpSpPr/>
          <p:nvPr/>
        </p:nvGrpSpPr>
        <p:grpSpPr>
          <a:xfrm flipH="1">
            <a:off x="7083296" y="2009402"/>
            <a:ext cx="876317" cy="956035"/>
            <a:chOff x="5316699" y="4268950"/>
            <a:chExt cx="926731" cy="1011249"/>
          </a:xfrm>
        </p:grpSpPr>
        <p:sp>
          <p:nvSpPr>
            <p:cNvPr id="767" name="Google Shape;767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4"/>
          <p:cNvGrpSpPr/>
          <p:nvPr/>
        </p:nvGrpSpPr>
        <p:grpSpPr>
          <a:xfrm flipH="1">
            <a:off x="300272" y="304248"/>
            <a:ext cx="1001333" cy="1092352"/>
            <a:chOff x="5316699" y="4268950"/>
            <a:chExt cx="926731" cy="1011249"/>
          </a:xfrm>
        </p:grpSpPr>
        <p:sp>
          <p:nvSpPr>
            <p:cNvPr id="774" name="Google Shape;774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44"/>
          <p:cNvGrpSpPr/>
          <p:nvPr/>
        </p:nvGrpSpPr>
        <p:grpSpPr>
          <a:xfrm>
            <a:off x="8063662" y="429030"/>
            <a:ext cx="719514" cy="785033"/>
            <a:chOff x="5316699" y="4268950"/>
            <a:chExt cx="926731" cy="1011249"/>
          </a:xfrm>
        </p:grpSpPr>
        <p:sp>
          <p:nvSpPr>
            <p:cNvPr id="781" name="Google Shape;781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4"/>
          <p:cNvGrpSpPr/>
          <p:nvPr/>
        </p:nvGrpSpPr>
        <p:grpSpPr>
          <a:xfrm flipH="1">
            <a:off x="7902048" y="3792485"/>
            <a:ext cx="521962" cy="758711"/>
            <a:chOff x="2446425" y="1033300"/>
            <a:chExt cx="1176650" cy="1710350"/>
          </a:xfrm>
        </p:grpSpPr>
        <p:sp>
          <p:nvSpPr>
            <p:cNvPr id="788" name="Google Shape;788;p44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4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3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3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9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200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29"/>
          <p:cNvSpPr txBox="1">
            <a:spLocks/>
          </p:cNvSpPr>
          <p:nvPr/>
        </p:nvSpPr>
        <p:spPr>
          <a:xfrm>
            <a:off x="486229" y="301220"/>
            <a:ext cx="8381999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 b="0" i="0" u="none" strike="noStrike" cap="none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l"/>
            <a:r>
              <a:rPr lang="hu-HU" sz="3200" b="1" dirty="0" smtClean="0">
                <a:solidFill>
                  <a:schemeClr val="bg2"/>
                </a:solidFill>
                <a:latin typeface="Amatic SC" panose="020B0604020202020204" charset="-79"/>
                <a:cs typeface="Amatic SC" panose="020B0604020202020204" charset="-79"/>
              </a:rPr>
              <a:t>Írd fel a füzetedbe egy új, üres oldalra: </a:t>
            </a:r>
            <a:endParaRPr lang="hu-HU" sz="3200" b="1" dirty="0">
              <a:solidFill>
                <a:schemeClr val="bg2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023258" y="1611086"/>
            <a:ext cx="6320970" cy="33069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idact Gothic"/>
              <a:buAutoNum type="arabicPeriod"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ctr">
              <a:buFont typeface="Didact Gothic"/>
              <a:buNone/>
            </a:pPr>
            <a:r>
              <a:rPr lang="hu-HU" sz="4800" u="sng" dirty="0" smtClean="0">
                <a:solidFill>
                  <a:schemeClr val="bg2"/>
                </a:solidFill>
                <a:uFill>
                  <a:solidFill>
                    <a:srgbClr val="FF0000"/>
                  </a:solidFill>
                </a:u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71. óra</a:t>
            </a:r>
          </a:p>
          <a:p>
            <a:pPr marL="0" indent="0" algn="ctr">
              <a:buFont typeface="Didact Gothic"/>
              <a:buNone/>
            </a:pPr>
            <a:r>
              <a:rPr lang="hu-HU" sz="4800" u="sng" dirty="0" smtClean="0">
                <a:solidFill>
                  <a:schemeClr val="bg2"/>
                </a:solidFill>
                <a:uFill>
                  <a:solidFill>
                    <a:srgbClr val="FF0000"/>
                  </a:solidFill>
                </a:u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marL="0" indent="0" algn="ctr">
              <a:buFont typeface="Didact Gothic"/>
              <a:buNone/>
            </a:pPr>
            <a:r>
              <a:rPr lang="hu-HU" sz="4800" u="sng" dirty="0" smtClean="0">
                <a:solidFill>
                  <a:schemeClr val="bg2"/>
                </a:solidFill>
                <a:uFill>
                  <a:solidFill>
                    <a:srgbClr val="0070C0"/>
                  </a:solidFill>
                </a:u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–s, -</a:t>
            </a:r>
            <a:r>
              <a:rPr lang="hu-HU" sz="4800" u="sng" dirty="0" err="1" smtClean="0">
                <a:solidFill>
                  <a:schemeClr val="bg2"/>
                </a:solidFill>
                <a:uFill>
                  <a:solidFill>
                    <a:srgbClr val="0070C0"/>
                  </a:solidFill>
                </a:u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</a:t>
            </a:r>
            <a:r>
              <a:rPr lang="hu-HU" sz="4800" u="sng" dirty="0" smtClean="0">
                <a:solidFill>
                  <a:schemeClr val="bg2"/>
                </a:solidFill>
                <a:uFill>
                  <a:solidFill>
                    <a:srgbClr val="0070C0"/>
                  </a:solidFill>
                </a:u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végű igék </a:t>
            </a:r>
            <a:endParaRPr lang="hu-HU" sz="4800" u="sng" dirty="0">
              <a:solidFill>
                <a:schemeClr val="bg2"/>
              </a:solidFill>
              <a:uFill>
                <a:solidFill>
                  <a:srgbClr val="0070C0"/>
                </a:solidFill>
              </a:u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219143" y="1683313"/>
            <a:ext cx="1719072" cy="9210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lt1"/>
              </a:buClr>
              <a:buSzPts val="1100"/>
              <a:buFont typeface="Didact Gothic"/>
              <a:buNone/>
              <a:defRPr sz="4800" u="sng">
                <a:solidFill>
                  <a:schemeClr val="lt1"/>
                </a:solidFill>
                <a:uFill>
                  <a:solidFill>
                    <a:srgbClr val="FF0000"/>
                  </a:solidFill>
                </a:uFill>
                <a:latin typeface="Didact Gothic"/>
                <a:ea typeface="Didact Gothic"/>
                <a:cs typeface="Didact Gothic"/>
              </a:defRPr>
            </a:lvl1pPr>
            <a:lvl2pPr marL="9144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alphaL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2pPr>
            <a:lvl3pPr marL="13716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romanL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3pPr>
            <a:lvl4pPr marL="18288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arabi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4pPr>
            <a:lvl5pPr marL="22860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alphaL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5pPr>
            <a:lvl6pPr marL="27432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romanL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6pPr>
            <a:lvl7pPr marL="32004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arabi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7pPr>
            <a:lvl8pPr marL="3657600" indent="-298450">
              <a:spcBef>
                <a:spcPts val="1600"/>
              </a:spcBef>
              <a:buClr>
                <a:schemeClr val="lt1"/>
              </a:buClr>
              <a:buSzPts val="1100"/>
              <a:buFont typeface="Muli"/>
              <a:buAutoNum type="alphaL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8pPr>
            <a:lvl9pPr marL="4114800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AutoNum type="romanLcPeriod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</a:defRPr>
            </a:lvl9pPr>
          </a:lstStyle>
          <a:p>
            <a:r>
              <a:rPr lang="hu-HU" sz="4000" u="none" dirty="0" smtClean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04.13.</a:t>
            </a:r>
            <a:endParaRPr lang="hu-HU" sz="4000" u="none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8" name="Google Shape;845;p48"/>
          <p:cNvGrpSpPr/>
          <p:nvPr/>
        </p:nvGrpSpPr>
        <p:grpSpPr>
          <a:xfrm flipH="1">
            <a:off x="169643" y="1137137"/>
            <a:ext cx="1001333" cy="1092352"/>
            <a:chOff x="5316699" y="4268950"/>
            <a:chExt cx="926731" cy="1011249"/>
          </a:xfrm>
        </p:grpSpPr>
        <p:sp>
          <p:nvSpPr>
            <p:cNvPr id="9" name="Google Shape;846;p48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47;p48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48;p48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49;p48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0;p48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1;p48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45;p44"/>
          <p:cNvGrpSpPr/>
          <p:nvPr/>
        </p:nvGrpSpPr>
        <p:grpSpPr>
          <a:xfrm>
            <a:off x="529045" y="4090028"/>
            <a:ext cx="521962" cy="758711"/>
            <a:chOff x="2446425" y="1033300"/>
            <a:chExt cx="1176650" cy="1710350"/>
          </a:xfrm>
        </p:grpSpPr>
        <p:sp>
          <p:nvSpPr>
            <p:cNvPr id="16" name="Google Shape;746;p44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7;p44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8;p44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9;p44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;p44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1;p44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752;p44"/>
          <p:cNvGrpSpPr/>
          <p:nvPr/>
        </p:nvGrpSpPr>
        <p:grpSpPr>
          <a:xfrm>
            <a:off x="7527758" y="4006338"/>
            <a:ext cx="926731" cy="1011249"/>
            <a:chOff x="5316699" y="4268950"/>
            <a:chExt cx="926731" cy="1011249"/>
          </a:xfrm>
        </p:grpSpPr>
        <p:sp>
          <p:nvSpPr>
            <p:cNvPr id="23" name="Google Shape;753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4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5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6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7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8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780;p44"/>
          <p:cNvGrpSpPr/>
          <p:nvPr/>
        </p:nvGrpSpPr>
        <p:grpSpPr>
          <a:xfrm>
            <a:off x="8063662" y="429030"/>
            <a:ext cx="719514" cy="785033"/>
            <a:chOff x="5316699" y="4268950"/>
            <a:chExt cx="926731" cy="1011249"/>
          </a:xfrm>
        </p:grpSpPr>
        <p:sp>
          <p:nvSpPr>
            <p:cNvPr id="30" name="Google Shape;781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2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3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4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5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6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2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004247" y="3437194"/>
            <a:ext cx="1061929" cy="961620"/>
            <a:chOff x="5686721" y="1540347"/>
            <a:chExt cx="2062831" cy="2062796"/>
          </a:xfrm>
        </p:grpSpPr>
        <p:grpSp>
          <p:nvGrpSpPr>
            <p:cNvPr id="249" name="Google Shape;249;p33"/>
            <p:cNvGrpSpPr/>
            <p:nvPr/>
          </p:nvGrpSpPr>
          <p:grpSpPr>
            <a:xfrm>
              <a:off x="5686721" y="1540347"/>
              <a:ext cx="2062831" cy="2062796"/>
              <a:chOff x="5686721" y="1540347"/>
              <a:chExt cx="2062831" cy="2062796"/>
            </a:xfrm>
          </p:grpSpPr>
          <p:sp>
            <p:nvSpPr>
              <p:cNvPr id="250" name="Google Shape;250;p33"/>
              <p:cNvSpPr/>
              <p:nvPr/>
            </p:nvSpPr>
            <p:spPr>
              <a:xfrm>
                <a:off x="5686721" y="1540347"/>
                <a:ext cx="2062831" cy="2062796"/>
              </a:xfrm>
              <a:custGeom>
                <a:avLst/>
                <a:gdLst/>
                <a:ahLst/>
                <a:cxnLst/>
                <a:rect l="l" t="t" r="r" b="b"/>
                <a:pathLst>
                  <a:path w="59628" h="59627" extrusionOk="0">
                    <a:moveTo>
                      <a:pt x="29814" y="0"/>
                    </a:moveTo>
                    <a:cubicBezTo>
                      <a:pt x="13348" y="0"/>
                      <a:pt x="1" y="13347"/>
                      <a:pt x="1" y="29813"/>
                    </a:cubicBezTo>
                    <a:cubicBezTo>
                      <a:pt x="1" y="46280"/>
                      <a:pt x="13348" y="59627"/>
                      <a:pt x="29814" y="59627"/>
                    </a:cubicBezTo>
                    <a:cubicBezTo>
                      <a:pt x="46268" y="59627"/>
                      <a:pt x="59627" y="46280"/>
                      <a:pt x="59627" y="29813"/>
                    </a:cubicBezTo>
                    <a:cubicBezTo>
                      <a:pt x="59627" y="13347"/>
                      <a:pt x="46268" y="0"/>
                      <a:pt x="29814" y="0"/>
                    </a:cubicBezTo>
                    <a:close/>
                  </a:path>
                </a:pathLst>
              </a:custGeom>
              <a:solidFill>
                <a:srgbClr val="F7F169"/>
              </a:solidFill>
              <a:ln w="223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3"/>
              <p:cNvSpPr/>
              <p:nvPr/>
            </p:nvSpPr>
            <p:spPr>
              <a:xfrm>
                <a:off x="6419478" y="1588953"/>
                <a:ext cx="441605" cy="765726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22134" extrusionOk="0">
                    <a:moveTo>
                      <a:pt x="8526" y="0"/>
                    </a:moveTo>
                    <a:cubicBezTo>
                      <a:pt x="5633" y="0"/>
                      <a:pt x="2763" y="441"/>
                      <a:pt x="1" y="1310"/>
                    </a:cubicBezTo>
                    <a:lnTo>
                      <a:pt x="3763" y="16978"/>
                    </a:lnTo>
                    <a:lnTo>
                      <a:pt x="7931" y="22134"/>
                    </a:lnTo>
                    <a:lnTo>
                      <a:pt x="10990" y="17145"/>
                    </a:lnTo>
                    <a:lnTo>
                      <a:pt x="12764" y="310"/>
                    </a:lnTo>
                    <a:cubicBezTo>
                      <a:pt x="11360" y="107"/>
                      <a:pt x="9943" y="0"/>
                      <a:pt x="8526" y="0"/>
                    </a:cubicBez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3"/>
              <p:cNvSpPr/>
              <p:nvPr/>
            </p:nvSpPr>
            <p:spPr>
              <a:xfrm>
                <a:off x="6517105" y="2597674"/>
                <a:ext cx="494743" cy="950152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27465" extrusionOk="0">
                    <a:moveTo>
                      <a:pt x="5585" y="1"/>
                    </a:moveTo>
                    <a:lnTo>
                      <a:pt x="2263" y="5418"/>
                    </a:lnTo>
                    <a:lnTo>
                      <a:pt x="1" y="26885"/>
                    </a:lnTo>
                    <a:cubicBezTo>
                      <a:pt x="1884" y="27272"/>
                      <a:pt x="3794" y="27464"/>
                      <a:pt x="5702" y="27464"/>
                    </a:cubicBezTo>
                    <a:cubicBezTo>
                      <a:pt x="8606" y="27464"/>
                      <a:pt x="11505" y="27018"/>
                      <a:pt x="14300" y="26135"/>
                    </a:cubicBezTo>
                    <a:lnTo>
                      <a:pt x="9073" y="4322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3"/>
              <p:cNvSpPr/>
              <p:nvPr/>
            </p:nvSpPr>
            <p:spPr>
              <a:xfrm>
                <a:off x="5724638" y="2320049"/>
                <a:ext cx="881065" cy="468797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13551" extrusionOk="0">
                    <a:moveTo>
                      <a:pt x="1226" y="1"/>
                    </a:moveTo>
                    <a:cubicBezTo>
                      <a:pt x="72" y="4442"/>
                      <a:pt x="0" y="9085"/>
                      <a:pt x="1024" y="13550"/>
                    </a:cubicBezTo>
                    <a:lnTo>
                      <a:pt x="20324" y="8918"/>
                    </a:lnTo>
                    <a:lnTo>
                      <a:pt x="25468" y="4751"/>
                    </a:lnTo>
                    <a:lnTo>
                      <a:pt x="21146" y="2108"/>
                    </a:lnTo>
                    <a:lnTo>
                      <a:pt x="1226" y="1"/>
                    </a:ln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3"/>
              <p:cNvSpPr/>
              <p:nvPr/>
            </p:nvSpPr>
            <p:spPr>
              <a:xfrm>
                <a:off x="6848283" y="2197721"/>
                <a:ext cx="845640" cy="465891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13467" extrusionOk="0">
                    <a:moveTo>
                      <a:pt x="22336" y="1"/>
                    </a:moveTo>
                    <a:lnTo>
                      <a:pt x="4334" y="4323"/>
                    </a:lnTo>
                    <a:lnTo>
                      <a:pt x="0" y="7811"/>
                    </a:lnTo>
                    <a:lnTo>
                      <a:pt x="6084" y="11538"/>
                    </a:lnTo>
                    <a:lnTo>
                      <a:pt x="24313" y="13467"/>
                    </a:lnTo>
                    <a:cubicBezTo>
                      <a:pt x="24396" y="12562"/>
                      <a:pt x="24444" y="11645"/>
                      <a:pt x="24444" y="10716"/>
                    </a:cubicBezTo>
                    <a:cubicBezTo>
                      <a:pt x="24444" y="7037"/>
                      <a:pt x="23730" y="3406"/>
                      <a:pt x="22336" y="1"/>
                    </a:cubicBez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3"/>
              <p:cNvSpPr/>
              <p:nvPr/>
            </p:nvSpPr>
            <p:spPr>
              <a:xfrm>
                <a:off x="5876198" y="2583248"/>
                <a:ext cx="740644" cy="826302"/>
              </a:xfrm>
              <a:custGeom>
                <a:avLst/>
                <a:gdLst/>
                <a:ahLst/>
                <a:cxnLst/>
                <a:rect l="l" t="t" r="r" b="b"/>
                <a:pathLst>
                  <a:path w="21409" h="23885" extrusionOk="0">
                    <a:moveTo>
                      <a:pt x="21408" y="1"/>
                    </a:moveTo>
                    <a:lnTo>
                      <a:pt x="15943" y="1310"/>
                    </a:lnTo>
                    <a:lnTo>
                      <a:pt x="1" y="14217"/>
                    </a:lnTo>
                    <a:cubicBezTo>
                      <a:pt x="2406" y="18182"/>
                      <a:pt x="5739" y="21503"/>
                      <a:pt x="9716" y="23885"/>
                    </a:cubicBezTo>
                    <a:lnTo>
                      <a:pt x="20789" y="5835"/>
                    </a:lnTo>
                    <a:lnTo>
                      <a:pt x="21408" y="1"/>
                    </a:ln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3"/>
              <p:cNvSpPr/>
              <p:nvPr/>
            </p:nvSpPr>
            <p:spPr>
              <a:xfrm>
                <a:off x="6776602" y="1672984"/>
                <a:ext cx="703143" cy="727014"/>
              </a:xfrm>
              <a:custGeom>
                <a:avLst/>
                <a:gdLst/>
                <a:ahLst/>
                <a:cxnLst/>
                <a:rect l="l" t="t" r="r" b="b"/>
                <a:pathLst>
                  <a:path w="20325" h="21015" extrusionOk="0">
                    <a:moveTo>
                      <a:pt x="9692" y="0"/>
                    </a:moveTo>
                    <a:lnTo>
                      <a:pt x="667" y="14728"/>
                    </a:lnTo>
                    <a:lnTo>
                      <a:pt x="1" y="21015"/>
                    </a:lnTo>
                    <a:lnTo>
                      <a:pt x="6406" y="19479"/>
                    </a:lnTo>
                    <a:lnTo>
                      <a:pt x="20325" y="8215"/>
                    </a:lnTo>
                    <a:cubicBezTo>
                      <a:pt x="17491" y="4667"/>
                      <a:pt x="13848" y="1857"/>
                      <a:pt x="9692" y="0"/>
                    </a:cubicBez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3"/>
              <p:cNvSpPr/>
              <p:nvPr/>
            </p:nvSpPr>
            <p:spPr>
              <a:xfrm>
                <a:off x="5887338" y="1738473"/>
                <a:ext cx="717950" cy="670174"/>
              </a:xfrm>
              <a:custGeom>
                <a:avLst/>
                <a:gdLst/>
                <a:ahLst/>
                <a:cxnLst/>
                <a:rect l="l" t="t" r="r" b="b"/>
                <a:pathLst>
                  <a:path w="20753" h="19372" extrusionOk="0">
                    <a:moveTo>
                      <a:pt x="8894" y="0"/>
                    </a:moveTo>
                    <a:cubicBezTo>
                      <a:pt x="5310" y="2239"/>
                      <a:pt x="2274" y="5263"/>
                      <a:pt x="0" y="8835"/>
                    </a:cubicBezTo>
                    <a:lnTo>
                      <a:pt x="16443" y="18919"/>
                    </a:lnTo>
                    <a:lnTo>
                      <a:pt x="20753" y="19372"/>
                    </a:lnTo>
                    <a:lnTo>
                      <a:pt x="19145" y="12656"/>
                    </a:lnTo>
                    <a:lnTo>
                      <a:pt x="8894" y="0"/>
                    </a:ln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3"/>
              <p:cNvSpPr/>
              <p:nvPr/>
            </p:nvSpPr>
            <p:spPr>
              <a:xfrm>
                <a:off x="6788538" y="2568856"/>
                <a:ext cx="831664" cy="774374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22384" extrusionOk="0">
                    <a:moveTo>
                      <a:pt x="1" y="0"/>
                    </a:moveTo>
                    <a:lnTo>
                      <a:pt x="1227" y="5155"/>
                    </a:lnTo>
                    <a:lnTo>
                      <a:pt x="15181" y="22384"/>
                    </a:lnTo>
                    <a:cubicBezTo>
                      <a:pt x="19099" y="19348"/>
                      <a:pt x="22147" y="15347"/>
                      <a:pt x="24040" y="10775"/>
                    </a:cubicBezTo>
                    <a:lnTo>
                      <a:pt x="7811" y="8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1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33"/>
            <p:cNvGrpSpPr/>
            <p:nvPr/>
          </p:nvGrpSpPr>
          <p:grpSpPr>
            <a:xfrm>
              <a:off x="5931412" y="1785003"/>
              <a:ext cx="1573035" cy="1573484"/>
              <a:chOff x="5931412" y="1785003"/>
              <a:chExt cx="1573035" cy="1573484"/>
            </a:xfrm>
          </p:grpSpPr>
          <p:sp>
            <p:nvSpPr>
              <p:cNvPr id="260" name="Google Shape;260;p33"/>
              <p:cNvSpPr/>
              <p:nvPr/>
            </p:nvSpPr>
            <p:spPr>
              <a:xfrm>
                <a:off x="5931412" y="1785003"/>
                <a:ext cx="1573035" cy="1573484"/>
              </a:xfrm>
              <a:custGeom>
                <a:avLst/>
                <a:gdLst/>
                <a:ahLst/>
                <a:cxnLst/>
                <a:rect l="l" t="t" r="r" b="b"/>
                <a:pathLst>
                  <a:path w="45470" h="45483" extrusionOk="0">
                    <a:moveTo>
                      <a:pt x="22741" y="1"/>
                    </a:moveTo>
                    <a:cubicBezTo>
                      <a:pt x="10180" y="1"/>
                      <a:pt x="0" y="10180"/>
                      <a:pt x="0" y="22741"/>
                    </a:cubicBezTo>
                    <a:cubicBezTo>
                      <a:pt x="0" y="35303"/>
                      <a:pt x="10180" y="45482"/>
                      <a:pt x="22741" y="45482"/>
                    </a:cubicBezTo>
                    <a:cubicBezTo>
                      <a:pt x="35290" y="45482"/>
                      <a:pt x="45470" y="35303"/>
                      <a:pt x="45470" y="22741"/>
                    </a:cubicBezTo>
                    <a:cubicBezTo>
                      <a:pt x="45470" y="10180"/>
                      <a:pt x="35290" y="1"/>
                      <a:pt x="22741" y="1"/>
                    </a:cubicBezTo>
                    <a:close/>
                  </a:path>
                </a:pathLst>
              </a:custGeom>
              <a:solidFill>
                <a:srgbClr val="C62A00"/>
              </a:solidFill>
              <a:ln w="744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213949" y="2148700"/>
                <a:ext cx="1007960" cy="558571"/>
              </a:xfrm>
              <a:custGeom>
                <a:avLst/>
                <a:gdLst/>
                <a:ahLst/>
                <a:cxnLst/>
                <a:rect l="l" t="t" r="r" b="b"/>
                <a:pathLst>
                  <a:path w="29136" h="16146" extrusionOk="0">
                    <a:moveTo>
                      <a:pt x="7787" y="1"/>
                    </a:moveTo>
                    <a:cubicBezTo>
                      <a:pt x="3477" y="1"/>
                      <a:pt x="1" y="3477"/>
                      <a:pt x="1" y="7787"/>
                    </a:cubicBezTo>
                    <a:lnTo>
                      <a:pt x="1" y="8371"/>
                    </a:lnTo>
                    <a:cubicBezTo>
                      <a:pt x="1" y="12681"/>
                      <a:pt x="3477" y="16146"/>
                      <a:pt x="7787" y="16146"/>
                    </a:cubicBezTo>
                    <a:lnTo>
                      <a:pt x="21361" y="16146"/>
                    </a:lnTo>
                    <a:cubicBezTo>
                      <a:pt x="25671" y="16146"/>
                      <a:pt x="29135" y="12681"/>
                      <a:pt x="29135" y="8371"/>
                    </a:cubicBezTo>
                    <a:lnTo>
                      <a:pt x="29135" y="7787"/>
                    </a:lnTo>
                    <a:cubicBezTo>
                      <a:pt x="29135" y="3477"/>
                      <a:pt x="25671" y="1"/>
                      <a:pt x="21361" y="1"/>
                    </a:cubicBezTo>
                    <a:close/>
                  </a:path>
                </a:pathLst>
              </a:custGeom>
              <a:solidFill>
                <a:srgbClr val="B4DEFF"/>
              </a:solidFill>
              <a:ln w="744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3"/>
              <p:cNvSpPr/>
              <p:nvPr/>
            </p:nvSpPr>
            <p:spPr>
              <a:xfrm>
                <a:off x="6466458" y="2524367"/>
                <a:ext cx="159033" cy="434582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12562" extrusionOk="0">
                    <a:moveTo>
                      <a:pt x="2298" y="0"/>
                    </a:moveTo>
                    <a:cubicBezTo>
                      <a:pt x="1024" y="0"/>
                      <a:pt x="0" y="1024"/>
                      <a:pt x="0" y="2298"/>
                    </a:cubicBezTo>
                    <a:lnTo>
                      <a:pt x="0" y="10263"/>
                    </a:lnTo>
                    <a:cubicBezTo>
                      <a:pt x="0" y="11537"/>
                      <a:pt x="1024" y="12561"/>
                      <a:pt x="2298" y="12561"/>
                    </a:cubicBezTo>
                    <a:cubicBezTo>
                      <a:pt x="3572" y="12561"/>
                      <a:pt x="4596" y="11537"/>
                      <a:pt x="4596" y="10263"/>
                    </a:cubicBezTo>
                    <a:lnTo>
                      <a:pt x="4596" y="2298"/>
                    </a:lnTo>
                    <a:cubicBezTo>
                      <a:pt x="4596" y="1024"/>
                      <a:pt x="3572" y="0"/>
                      <a:pt x="2298" y="0"/>
                    </a:cubicBezTo>
                    <a:close/>
                  </a:path>
                </a:pathLst>
              </a:custGeom>
              <a:solidFill>
                <a:srgbClr val="C01700"/>
              </a:solidFill>
              <a:ln w="744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3"/>
              <p:cNvSpPr/>
              <p:nvPr/>
            </p:nvSpPr>
            <p:spPr>
              <a:xfrm>
                <a:off x="6431863" y="2807562"/>
                <a:ext cx="388018" cy="378954"/>
              </a:xfrm>
              <a:custGeom>
                <a:avLst/>
                <a:gdLst/>
                <a:ahLst/>
                <a:cxnLst/>
                <a:rect l="l" t="t" r="r" b="b"/>
                <a:pathLst>
                  <a:path w="11216" h="10954" extrusionOk="0">
                    <a:moveTo>
                      <a:pt x="5616" y="0"/>
                    </a:moveTo>
                    <a:cubicBezTo>
                      <a:pt x="2698" y="0"/>
                      <a:pt x="270" y="2289"/>
                      <a:pt x="131" y="5233"/>
                    </a:cubicBezTo>
                    <a:cubicBezTo>
                      <a:pt x="0" y="8257"/>
                      <a:pt x="2334" y="10817"/>
                      <a:pt x="5358" y="10948"/>
                    </a:cubicBezTo>
                    <a:cubicBezTo>
                      <a:pt x="5446" y="10952"/>
                      <a:pt x="5533" y="10954"/>
                      <a:pt x="5620" y="10954"/>
                    </a:cubicBezTo>
                    <a:cubicBezTo>
                      <a:pt x="8529" y="10954"/>
                      <a:pt x="10946" y="8657"/>
                      <a:pt x="11085" y="5733"/>
                    </a:cubicBezTo>
                    <a:cubicBezTo>
                      <a:pt x="11216" y="2708"/>
                      <a:pt x="8882" y="149"/>
                      <a:pt x="5858" y="6"/>
                    </a:cubicBezTo>
                    <a:cubicBezTo>
                      <a:pt x="5777" y="2"/>
                      <a:pt x="5696" y="0"/>
                      <a:pt x="5616" y="0"/>
                    </a:cubicBezTo>
                    <a:close/>
                  </a:path>
                </a:pathLst>
              </a:custGeom>
              <a:solidFill>
                <a:srgbClr val="C01700"/>
              </a:solidFill>
              <a:ln w="744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279;p35"/>
          <p:cNvGrpSpPr/>
          <p:nvPr/>
        </p:nvGrpSpPr>
        <p:grpSpPr>
          <a:xfrm>
            <a:off x="137624" y="4099809"/>
            <a:ext cx="971648" cy="949843"/>
            <a:chOff x="2026384" y="1549730"/>
            <a:chExt cx="1183922" cy="1183942"/>
          </a:xfrm>
        </p:grpSpPr>
        <p:sp>
          <p:nvSpPr>
            <p:cNvPr id="23" name="Google Shape;280;p35"/>
            <p:cNvSpPr/>
            <p:nvPr/>
          </p:nvSpPr>
          <p:spPr>
            <a:xfrm>
              <a:off x="2035227" y="1558357"/>
              <a:ext cx="1166473" cy="1166453"/>
            </a:xfrm>
            <a:custGeom>
              <a:avLst/>
              <a:gdLst/>
              <a:ahLst/>
              <a:cxnLst/>
              <a:rect l="l" t="t" r="r" b="b"/>
              <a:pathLst>
                <a:path w="59628" h="59627" extrusionOk="0">
                  <a:moveTo>
                    <a:pt x="29814" y="0"/>
                  </a:moveTo>
                  <a:cubicBezTo>
                    <a:pt x="13348" y="0"/>
                    <a:pt x="1" y="13347"/>
                    <a:pt x="1" y="29813"/>
                  </a:cubicBezTo>
                  <a:cubicBezTo>
                    <a:pt x="1" y="46280"/>
                    <a:pt x="13348" y="59627"/>
                    <a:pt x="29814" y="59627"/>
                  </a:cubicBezTo>
                  <a:cubicBezTo>
                    <a:pt x="46268" y="59627"/>
                    <a:pt x="59627" y="46280"/>
                    <a:pt x="59627" y="29813"/>
                  </a:cubicBezTo>
                  <a:cubicBezTo>
                    <a:pt x="59627" y="13347"/>
                    <a:pt x="46268" y="0"/>
                    <a:pt x="29814" y="0"/>
                  </a:cubicBezTo>
                  <a:close/>
                </a:path>
              </a:pathLst>
            </a:custGeom>
            <a:solidFill>
              <a:srgbClr val="F7F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1;p35"/>
            <p:cNvSpPr/>
            <p:nvPr/>
          </p:nvSpPr>
          <p:spPr>
            <a:xfrm>
              <a:off x="2026384" y="1549730"/>
              <a:ext cx="1183922" cy="1183942"/>
            </a:xfrm>
            <a:custGeom>
              <a:avLst/>
              <a:gdLst/>
              <a:ahLst/>
              <a:cxnLst/>
              <a:rect l="l" t="t" r="r" b="b"/>
              <a:pathLst>
                <a:path w="60520" h="60521" extrusionOk="0">
                  <a:moveTo>
                    <a:pt x="30254" y="894"/>
                  </a:moveTo>
                  <a:cubicBezTo>
                    <a:pt x="46458" y="894"/>
                    <a:pt x="59627" y="14062"/>
                    <a:pt x="59627" y="30254"/>
                  </a:cubicBezTo>
                  <a:cubicBezTo>
                    <a:pt x="59627" y="46459"/>
                    <a:pt x="46447" y="59627"/>
                    <a:pt x="30254" y="59627"/>
                  </a:cubicBezTo>
                  <a:cubicBezTo>
                    <a:pt x="14073" y="59627"/>
                    <a:pt x="893" y="46447"/>
                    <a:pt x="893" y="30254"/>
                  </a:cubicBezTo>
                  <a:cubicBezTo>
                    <a:pt x="893" y="14062"/>
                    <a:pt x="14062" y="894"/>
                    <a:pt x="30254" y="894"/>
                  </a:cubicBezTo>
                  <a:close/>
                  <a:moveTo>
                    <a:pt x="30254" y="1"/>
                  </a:moveTo>
                  <a:cubicBezTo>
                    <a:pt x="13573" y="1"/>
                    <a:pt x="0" y="13574"/>
                    <a:pt x="0" y="30254"/>
                  </a:cubicBezTo>
                  <a:cubicBezTo>
                    <a:pt x="0" y="46947"/>
                    <a:pt x="13573" y="60520"/>
                    <a:pt x="30254" y="60520"/>
                  </a:cubicBezTo>
                  <a:cubicBezTo>
                    <a:pt x="46947" y="60520"/>
                    <a:pt x="60520" y="46947"/>
                    <a:pt x="60520" y="30254"/>
                  </a:cubicBezTo>
                  <a:cubicBezTo>
                    <a:pt x="60520" y="13574"/>
                    <a:pt x="46935" y="1"/>
                    <a:pt x="30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82;p35"/>
            <p:cNvGrpSpPr/>
            <p:nvPr/>
          </p:nvGrpSpPr>
          <p:grpSpPr>
            <a:xfrm>
              <a:off x="2121980" y="1659782"/>
              <a:ext cx="992740" cy="963358"/>
              <a:chOff x="2446425" y="1033300"/>
              <a:chExt cx="1176650" cy="1141825"/>
            </a:xfrm>
          </p:grpSpPr>
          <p:sp>
            <p:nvSpPr>
              <p:cNvPr id="26" name="Google Shape;283;p35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4;p35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5;p35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rgbClr val="B4D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86;p35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Cím 1"/>
          <p:cNvSpPr>
            <a:spLocks noGrp="1"/>
          </p:cNvSpPr>
          <p:nvPr>
            <p:ph type="title"/>
          </p:nvPr>
        </p:nvSpPr>
        <p:spPr>
          <a:xfrm>
            <a:off x="396120" y="256005"/>
            <a:ext cx="7800600" cy="572700"/>
          </a:xfrm>
        </p:spPr>
        <p:txBody>
          <a:bodyPr>
            <a:noAutofit/>
          </a:bodyPr>
          <a:lstStyle/>
          <a:p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1. </a:t>
            </a:r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Írj a képekről 5 db </a:t>
            </a:r>
            <a:r>
              <a:rPr lang="hu-HU" sz="1800" b="0" i="1" dirty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-s</a:t>
            </a:r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igetövű 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igét!</a:t>
            </a:r>
            <a:endParaRPr lang="hu-HU" sz="1800" b="0" dirty="0">
              <a:solidFill>
                <a:schemeClr val="accent1">
                  <a:lumMod val="20000"/>
                  <a:lumOff val="8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95103" y="4129979"/>
            <a:ext cx="778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A füzetedbe: </a:t>
            </a:r>
          </a:p>
          <a:p>
            <a:endParaRPr lang="hu-HU" sz="1600" dirty="0">
              <a:solidFill>
                <a:schemeClr val="accent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1. feladat:  (és írhatod is az igéket egymás mellé vesszővel)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03" y="769266"/>
            <a:ext cx="5525737" cy="3287743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7908275" y="-11074"/>
            <a:ext cx="1296451" cy="1159719"/>
            <a:chOff x="7908275" y="-11074"/>
            <a:chExt cx="1296451" cy="1159719"/>
          </a:xfrm>
        </p:grpSpPr>
        <p:sp>
          <p:nvSpPr>
            <p:cNvPr id="7" name="Könnycsepp 6"/>
            <p:cNvSpPr/>
            <p:nvPr/>
          </p:nvSpPr>
          <p:spPr>
            <a:xfrm rot="15976255" flipH="1">
              <a:off x="7976641" y="-79440"/>
              <a:ext cx="1159719" cy="1296451"/>
            </a:xfrm>
            <a:prstGeom prst="teardrop">
              <a:avLst>
                <a:gd name="adj" fmla="val 1240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7993192" y="206645"/>
              <a:ext cx="1077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 füzetedbe dolgozz!</a:t>
              </a:r>
              <a:endParaRPr lang="hu-HU" sz="16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96120" y="256004"/>
            <a:ext cx="8435460" cy="781637"/>
          </a:xfrm>
        </p:spPr>
        <p:txBody>
          <a:bodyPr>
            <a:noAutofit/>
          </a:bodyPr>
          <a:lstStyle/>
          <a:p>
            <a:pPr marL="449263" indent="-449263" algn="l"/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2. Írd le a felszólító módú igéket a 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betű-</a:t>
            </a:r>
            <a:b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</a:b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jeleikkel </a:t>
            </a:r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együtt!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7908275" y="-11074"/>
            <a:ext cx="1296451" cy="1159719"/>
            <a:chOff x="7908275" y="-11074"/>
            <a:chExt cx="1296451" cy="1159719"/>
          </a:xfrm>
        </p:grpSpPr>
        <p:sp>
          <p:nvSpPr>
            <p:cNvPr id="8" name="Könnycsepp 7"/>
            <p:cNvSpPr/>
            <p:nvPr/>
          </p:nvSpPr>
          <p:spPr>
            <a:xfrm rot="15976255" flipH="1">
              <a:off x="7976641" y="-79440"/>
              <a:ext cx="1159719" cy="1296451"/>
            </a:xfrm>
            <a:prstGeom prst="teardrop">
              <a:avLst>
                <a:gd name="adj" fmla="val 1240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7993192" y="206645"/>
              <a:ext cx="1077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 füzetedbe dolgozz!</a:t>
              </a:r>
              <a:endParaRPr lang="hu-HU" sz="16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" name="Google Shape;752;p44"/>
          <p:cNvGrpSpPr/>
          <p:nvPr/>
        </p:nvGrpSpPr>
        <p:grpSpPr>
          <a:xfrm>
            <a:off x="4258113" y="4236400"/>
            <a:ext cx="926731" cy="1011249"/>
            <a:chOff x="5316699" y="4268950"/>
            <a:chExt cx="926731" cy="1011249"/>
          </a:xfrm>
        </p:grpSpPr>
        <p:sp>
          <p:nvSpPr>
            <p:cNvPr id="11" name="Google Shape;753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54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5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6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7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8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66;p44"/>
          <p:cNvGrpSpPr/>
          <p:nvPr/>
        </p:nvGrpSpPr>
        <p:grpSpPr>
          <a:xfrm flipH="1">
            <a:off x="7083296" y="2009402"/>
            <a:ext cx="876317" cy="956035"/>
            <a:chOff x="5316699" y="4268950"/>
            <a:chExt cx="926731" cy="1011249"/>
          </a:xfrm>
        </p:grpSpPr>
        <p:sp>
          <p:nvSpPr>
            <p:cNvPr id="18" name="Google Shape;767;p44"/>
            <p:cNvSpPr/>
            <p:nvPr/>
          </p:nvSpPr>
          <p:spPr>
            <a:xfrm>
              <a:off x="5434502" y="4414627"/>
              <a:ext cx="785109" cy="843927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8;p44"/>
            <p:cNvSpPr/>
            <p:nvPr/>
          </p:nvSpPr>
          <p:spPr>
            <a:xfrm>
              <a:off x="5427730" y="4392911"/>
              <a:ext cx="815700" cy="887288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9;p44"/>
            <p:cNvSpPr/>
            <p:nvPr/>
          </p:nvSpPr>
          <p:spPr>
            <a:xfrm>
              <a:off x="5341187" y="4290724"/>
              <a:ext cx="731078" cy="616551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0;p44"/>
            <p:cNvSpPr/>
            <p:nvPr/>
          </p:nvSpPr>
          <p:spPr>
            <a:xfrm>
              <a:off x="5316699" y="4268950"/>
              <a:ext cx="735413" cy="660073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1;p44"/>
            <p:cNvSpPr/>
            <p:nvPr/>
          </p:nvSpPr>
          <p:spPr>
            <a:xfrm>
              <a:off x="5535974" y="4347889"/>
              <a:ext cx="429575" cy="310830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2;p44"/>
            <p:cNvSpPr/>
            <p:nvPr/>
          </p:nvSpPr>
          <p:spPr>
            <a:xfrm>
              <a:off x="5525904" y="4326873"/>
              <a:ext cx="462764" cy="353651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787;p44"/>
          <p:cNvGrpSpPr/>
          <p:nvPr/>
        </p:nvGrpSpPr>
        <p:grpSpPr>
          <a:xfrm flipH="1">
            <a:off x="8034538" y="3663007"/>
            <a:ext cx="521962" cy="758711"/>
            <a:chOff x="2446425" y="1033300"/>
            <a:chExt cx="1176650" cy="1710350"/>
          </a:xfrm>
        </p:grpSpPr>
        <p:sp>
          <p:nvSpPr>
            <p:cNvPr id="25" name="Google Shape;788;p44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9;p44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0;p44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91;p44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2;p44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93;p44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églalap 30"/>
          <p:cNvSpPr/>
          <p:nvPr/>
        </p:nvSpPr>
        <p:spPr>
          <a:xfrm>
            <a:off x="259238" y="3075872"/>
            <a:ext cx="778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A füzetedbe: </a:t>
            </a:r>
          </a:p>
          <a:p>
            <a:endParaRPr lang="hu-HU" sz="1600" dirty="0">
              <a:solidFill>
                <a:schemeClr val="accent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2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. </a:t>
            </a:r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feladat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:(</a:t>
            </a:r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és írhatod is 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a betűjel + igéket egymás alá)</a:t>
            </a:r>
            <a:endParaRPr lang="hu-HU" sz="1600" dirty="0">
              <a:solidFill>
                <a:schemeClr val="bg1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1026" name="Picture 2" descr="https://4osztalyom.webnode.hu/_files/200000079-f32f0f32f2/700/k%C3%A9p_2021-04-12_200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9" y="1393864"/>
            <a:ext cx="5379172" cy="13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oogle Shape;817;p48"/>
          <p:cNvGrpSpPr/>
          <p:nvPr/>
        </p:nvGrpSpPr>
        <p:grpSpPr>
          <a:xfrm>
            <a:off x="712183" y="4025861"/>
            <a:ext cx="521962" cy="758711"/>
            <a:chOff x="2446425" y="1033300"/>
            <a:chExt cx="1176650" cy="1710350"/>
          </a:xfrm>
        </p:grpSpPr>
        <p:sp>
          <p:nvSpPr>
            <p:cNvPr id="33" name="Google Shape;818;p4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9;p4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0;p4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1;p4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2;p4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3;p4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Ahogy megfigyelhetted:</a:t>
            </a:r>
            <a:endParaRPr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3152078" y="3760304"/>
            <a:ext cx="2831199" cy="1523355"/>
            <a:chOff x="3121534" y="2377986"/>
            <a:chExt cx="2934756" cy="1501674"/>
          </a:xfrm>
        </p:grpSpPr>
        <p:grpSp>
          <p:nvGrpSpPr>
            <p:cNvPr id="386" name="Google Shape;386;p38"/>
            <p:cNvGrpSpPr/>
            <p:nvPr/>
          </p:nvGrpSpPr>
          <p:grpSpPr>
            <a:xfrm>
              <a:off x="4089429" y="2427573"/>
              <a:ext cx="998976" cy="1452087"/>
              <a:chOff x="2446425" y="1033300"/>
              <a:chExt cx="1176650" cy="1710350"/>
            </a:xfrm>
          </p:grpSpPr>
          <p:sp>
            <p:nvSpPr>
              <p:cNvPr id="387" name="Google Shape;387;p38"/>
              <p:cNvSpPr/>
              <p:nvPr/>
            </p:nvSpPr>
            <p:spPr>
              <a:xfrm>
                <a:off x="2556250" y="1262475"/>
                <a:ext cx="892400" cy="1443975"/>
              </a:xfrm>
              <a:custGeom>
                <a:avLst/>
                <a:gdLst/>
                <a:ahLst/>
                <a:cxnLst/>
                <a:rect l="l" t="t" r="r" b="b"/>
                <a:pathLst>
                  <a:path w="35696" h="57759" extrusionOk="0">
                    <a:moveTo>
                      <a:pt x="17848" y="1"/>
                    </a:moveTo>
                    <a:cubicBezTo>
                      <a:pt x="2870" y="1"/>
                      <a:pt x="1" y="8300"/>
                      <a:pt x="1" y="18539"/>
                    </a:cubicBezTo>
                    <a:lnTo>
                      <a:pt x="1" y="18682"/>
                    </a:lnTo>
                    <a:lnTo>
                      <a:pt x="1" y="18765"/>
                    </a:lnTo>
                    <a:lnTo>
                      <a:pt x="1" y="50162"/>
                    </a:lnTo>
                    <a:cubicBezTo>
                      <a:pt x="1" y="54341"/>
                      <a:pt x="3299" y="57758"/>
                      <a:pt x="7323" y="57758"/>
                    </a:cubicBezTo>
                    <a:cubicBezTo>
                      <a:pt x="11336" y="57758"/>
                      <a:pt x="15205" y="54329"/>
                      <a:pt x="15205" y="50162"/>
                    </a:cubicBezTo>
                    <a:lnTo>
                      <a:pt x="15205" y="45102"/>
                    </a:lnTo>
                    <a:cubicBezTo>
                      <a:pt x="16253" y="45304"/>
                      <a:pt x="16753" y="45399"/>
                      <a:pt x="17848" y="45399"/>
                    </a:cubicBezTo>
                    <a:cubicBezTo>
                      <a:pt x="18932" y="45399"/>
                      <a:pt x="20015" y="45304"/>
                      <a:pt x="21075" y="45102"/>
                    </a:cubicBezTo>
                    <a:lnTo>
                      <a:pt x="21075" y="47674"/>
                    </a:lnTo>
                    <a:cubicBezTo>
                      <a:pt x="21075" y="51853"/>
                      <a:pt x="24361" y="55270"/>
                      <a:pt x="28385" y="55270"/>
                    </a:cubicBezTo>
                    <a:cubicBezTo>
                      <a:pt x="32410" y="55270"/>
                      <a:pt x="35696" y="51841"/>
                      <a:pt x="35696" y="47674"/>
                    </a:cubicBezTo>
                    <a:lnTo>
                      <a:pt x="35696" y="16741"/>
                    </a:lnTo>
                    <a:cubicBezTo>
                      <a:pt x="35696" y="15693"/>
                      <a:pt x="35493" y="14658"/>
                      <a:pt x="35077" y="13693"/>
                    </a:cubicBezTo>
                    <a:cubicBezTo>
                      <a:pt x="33029" y="5811"/>
                      <a:pt x="26099" y="1"/>
                      <a:pt x="178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8"/>
              <p:cNvSpPr/>
              <p:nvPr/>
            </p:nvSpPr>
            <p:spPr>
              <a:xfrm>
                <a:off x="2519050" y="1225275"/>
                <a:ext cx="966825" cy="1518375"/>
              </a:xfrm>
              <a:custGeom>
                <a:avLst/>
                <a:gdLst/>
                <a:ahLst/>
                <a:cxnLst/>
                <a:rect l="l" t="t" r="r" b="b"/>
                <a:pathLst>
                  <a:path w="38673" h="60735" extrusionOk="0">
                    <a:moveTo>
                      <a:pt x="19336" y="2977"/>
                    </a:moveTo>
                    <a:cubicBezTo>
                      <a:pt x="26706" y="2977"/>
                      <a:pt x="33207" y="8156"/>
                      <a:pt x="35124" y="15562"/>
                    </a:cubicBezTo>
                    <a:lnTo>
                      <a:pt x="35160" y="15669"/>
                    </a:lnTo>
                    <a:lnTo>
                      <a:pt x="35195" y="15765"/>
                    </a:lnTo>
                    <a:cubicBezTo>
                      <a:pt x="35529" y="16538"/>
                      <a:pt x="35696" y="17384"/>
                      <a:pt x="35696" y="18229"/>
                    </a:cubicBezTo>
                    <a:lnTo>
                      <a:pt x="35696" y="49162"/>
                    </a:lnTo>
                    <a:cubicBezTo>
                      <a:pt x="35696" y="52531"/>
                      <a:pt x="33088" y="55269"/>
                      <a:pt x="29873" y="55269"/>
                    </a:cubicBezTo>
                    <a:cubicBezTo>
                      <a:pt x="26659" y="55269"/>
                      <a:pt x="24051" y="52531"/>
                      <a:pt x="24051" y="49162"/>
                    </a:cubicBezTo>
                    <a:lnTo>
                      <a:pt x="24051" y="44804"/>
                    </a:lnTo>
                    <a:lnTo>
                      <a:pt x="22277" y="45137"/>
                    </a:lnTo>
                    <a:cubicBezTo>
                      <a:pt x="21313" y="45316"/>
                      <a:pt x="20325" y="45399"/>
                      <a:pt x="19336" y="45399"/>
                    </a:cubicBezTo>
                    <a:cubicBezTo>
                      <a:pt x="18431" y="45399"/>
                      <a:pt x="18039" y="45328"/>
                      <a:pt x="17098" y="45149"/>
                    </a:cubicBezTo>
                    <a:lnTo>
                      <a:pt x="15205" y="44792"/>
                    </a:lnTo>
                    <a:lnTo>
                      <a:pt x="15205" y="51662"/>
                    </a:lnTo>
                    <a:cubicBezTo>
                      <a:pt x="15205" y="54853"/>
                      <a:pt x="12157" y="57758"/>
                      <a:pt x="8811" y="57758"/>
                    </a:cubicBezTo>
                    <a:cubicBezTo>
                      <a:pt x="5597" y="57758"/>
                      <a:pt x="2977" y="55019"/>
                      <a:pt x="2977" y="51662"/>
                    </a:cubicBezTo>
                    <a:lnTo>
                      <a:pt x="2977" y="20265"/>
                    </a:lnTo>
                    <a:lnTo>
                      <a:pt x="2977" y="20194"/>
                    </a:lnTo>
                    <a:lnTo>
                      <a:pt x="2977" y="20027"/>
                    </a:lnTo>
                    <a:cubicBezTo>
                      <a:pt x="2977" y="14348"/>
                      <a:pt x="3930" y="10478"/>
                      <a:pt x="5978" y="7823"/>
                    </a:cubicBezTo>
                    <a:cubicBezTo>
                      <a:pt x="8502" y="4573"/>
                      <a:pt x="12871" y="2977"/>
                      <a:pt x="19336" y="2977"/>
                    </a:cubicBezTo>
                    <a:close/>
                    <a:moveTo>
                      <a:pt x="19336" y="1"/>
                    </a:moveTo>
                    <a:cubicBezTo>
                      <a:pt x="2203" y="1"/>
                      <a:pt x="1" y="10693"/>
                      <a:pt x="1" y="20015"/>
                    </a:cubicBezTo>
                    <a:lnTo>
                      <a:pt x="1" y="20170"/>
                    </a:lnTo>
                    <a:lnTo>
                      <a:pt x="1" y="20253"/>
                    </a:lnTo>
                    <a:lnTo>
                      <a:pt x="1" y="51662"/>
                    </a:lnTo>
                    <a:cubicBezTo>
                      <a:pt x="1" y="56662"/>
                      <a:pt x="3953" y="60734"/>
                      <a:pt x="8811" y="60734"/>
                    </a:cubicBezTo>
                    <a:cubicBezTo>
                      <a:pt x="13800" y="60734"/>
                      <a:pt x="18181" y="56496"/>
                      <a:pt x="18181" y="51650"/>
                    </a:cubicBezTo>
                    <a:lnTo>
                      <a:pt x="18181" y="48328"/>
                    </a:lnTo>
                    <a:cubicBezTo>
                      <a:pt x="18515" y="48364"/>
                      <a:pt x="18896" y="48376"/>
                      <a:pt x="19336" y="48376"/>
                    </a:cubicBezTo>
                    <a:cubicBezTo>
                      <a:pt x="19920" y="48376"/>
                      <a:pt x="20491" y="48352"/>
                      <a:pt x="21075" y="48304"/>
                    </a:cubicBezTo>
                    <a:lnTo>
                      <a:pt x="21075" y="49162"/>
                    </a:lnTo>
                    <a:cubicBezTo>
                      <a:pt x="21075" y="54174"/>
                      <a:pt x="25016" y="58246"/>
                      <a:pt x="29873" y="58246"/>
                    </a:cubicBezTo>
                    <a:cubicBezTo>
                      <a:pt x="34731" y="58246"/>
                      <a:pt x="38672" y="54174"/>
                      <a:pt x="38672" y="49162"/>
                    </a:cubicBezTo>
                    <a:lnTo>
                      <a:pt x="38672" y="18217"/>
                    </a:lnTo>
                    <a:cubicBezTo>
                      <a:pt x="38672" y="17015"/>
                      <a:pt x="38446" y="15812"/>
                      <a:pt x="37982" y="14705"/>
                    </a:cubicBezTo>
                    <a:cubicBezTo>
                      <a:pt x="35684" y="6037"/>
                      <a:pt x="28028" y="1"/>
                      <a:pt x="193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8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8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8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8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38"/>
            <p:cNvGrpSpPr/>
            <p:nvPr/>
          </p:nvGrpSpPr>
          <p:grpSpPr>
            <a:xfrm>
              <a:off x="3121534" y="2377986"/>
              <a:ext cx="851071" cy="1237096"/>
              <a:chOff x="2446425" y="1033300"/>
              <a:chExt cx="1176650" cy="1710350"/>
            </a:xfrm>
          </p:grpSpPr>
          <p:sp>
            <p:nvSpPr>
              <p:cNvPr id="394" name="Google Shape;394;p38"/>
              <p:cNvSpPr/>
              <p:nvPr/>
            </p:nvSpPr>
            <p:spPr>
              <a:xfrm>
                <a:off x="2556250" y="1262475"/>
                <a:ext cx="892400" cy="1443975"/>
              </a:xfrm>
              <a:custGeom>
                <a:avLst/>
                <a:gdLst/>
                <a:ahLst/>
                <a:cxnLst/>
                <a:rect l="l" t="t" r="r" b="b"/>
                <a:pathLst>
                  <a:path w="35696" h="57759" extrusionOk="0">
                    <a:moveTo>
                      <a:pt x="17848" y="1"/>
                    </a:moveTo>
                    <a:cubicBezTo>
                      <a:pt x="2870" y="1"/>
                      <a:pt x="1" y="8300"/>
                      <a:pt x="1" y="18539"/>
                    </a:cubicBezTo>
                    <a:lnTo>
                      <a:pt x="1" y="18682"/>
                    </a:lnTo>
                    <a:lnTo>
                      <a:pt x="1" y="18765"/>
                    </a:lnTo>
                    <a:lnTo>
                      <a:pt x="1" y="50162"/>
                    </a:lnTo>
                    <a:cubicBezTo>
                      <a:pt x="1" y="54341"/>
                      <a:pt x="3299" y="57758"/>
                      <a:pt x="7323" y="57758"/>
                    </a:cubicBezTo>
                    <a:cubicBezTo>
                      <a:pt x="11336" y="57758"/>
                      <a:pt x="15205" y="54329"/>
                      <a:pt x="15205" y="50162"/>
                    </a:cubicBezTo>
                    <a:lnTo>
                      <a:pt x="15205" y="45102"/>
                    </a:lnTo>
                    <a:cubicBezTo>
                      <a:pt x="16253" y="45304"/>
                      <a:pt x="16753" y="45399"/>
                      <a:pt x="17848" y="45399"/>
                    </a:cubicBezTo>
                    <a:cubicBezTo>
                      <a:pt x="18932" y="45399"/>
                      <a:pt x="20015" y="45304"/>
                      <a:pt x="21075" y="45102"/>
                    </a:cubicBezTo>
                    <a:lnTo>
                      <a:pt x="21075" y="47674"/>
                    </a:lnTo>
                    <a:cubicBezTo>
                      <a:pt x="21075" y="51853"/>
                      <a:pt x="24361" y="55270"/>
                      <a:pt x="28385" y="55270"/>
                    </a:cubicBezTo>
                    <a:cubicBezTo>
                      <a:pt x="32410" y="55270"/>
                      <a:pt x="35696" y="51841"/>
                      <a:pt x="35696" y="47674"/>
                    </a:cubicBezTo>
                    <a:lnTo>
                      <a:pt x="35696" y="16741"/>
                    </a:lnTo>
                    <a:cubicBezTo>
                      <a:pt x="35696" y="15693"/>
                      <a:pt x="35493" y="14658"/>
                      <a:pt x="35077" y="13693"/>
                    </a:cubicBezTo>
                    <a:cubicBezTo>
                      <a:pt x="33029" y="5811"/>
                      <a:pt x="26099" y="1"/>
                      <a:pt x="17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8"/>
              <p:cNvSpPr/>
              <p:nvPr/>
            </p:nvSpPr>
            <p:spPr>
              <a:xfrm>
                <a:off x="2519050" y="1225275"/>
                <a:ext cx="966825" cy="1518375"/>
              </a:xfrm>
              <a:custGeom>
                <a:avLst/>
                <a:gdLst/>
                <a:ahLst/>
                <a:cxnLst/>
                <a:rect l="l" t="t" r="r" b="b"/>
                <a:pathLst>
                  <a:path w="38673" h="60735" extrusionOk="0">
                    <a:moveTo>
                      <a:pt x="19336" y="2977"/>
                    </a:moveTo>
                    <a:cubicBezTo>
                      <a:pt x="26706" y="2977"/>
                      <a:pt x="33207" y="8156"/>
                      <a:pt x="35124" y="15562"/>
                    </a:cubicBezTo>
                    <a:lnTo>
                      <a:pt x="35160" y="15669"/>
                    </a:lnTo>
                    <a:lnTo>
                      <a:pt x="35195" y="15765"/>
                    </a:lnTo>
                    <a:cubicBezTo>
                      <a:pt x="35529" y="16538"/>
                      <a:pt x="35696" y="17384"/>
                      <a:pt x="35696" y="18229"/>
                    </a:cubicBezTo>
                    <a:lnTo>
                      <a:pt x="35696" y="49162"/>
                    </a:lnTo>
                    <a:cubicBezTo>
                      <a:pt x="35696" y="52531"/>
                      <a:pt x="33088" y="55269"/>
                      <a:pt x="29873" y="55269"/>
                    </a:cubicBezTo>
                    <a:cubicBezTo>
                      <a:pt x="26659" y="55269"/>
                      <a:pt x="24051" y="52531"/>
                      <a:pt x="24051" y="49162"/>
                    </a:cubicBezTo>
                    <a:lnTo>
                      <a:pt x="24051" y="44804"/>
                    </a:lnTo>
                    <a:lnTo>
                      <a:pt x="22277" y="45137"/>
                    </a:lnTo>
                    <a:cubicBezTo>
                      <a:pt x="21313" y="45316"/>
                      <a:pt x="20325" y="45399"/>
                      <a:pt x="19336" y="45399"/>
                    </a:cubicBezTo>
                    <a:cubicBezTo>
                      <a:pt x="18431" y="45399"/>
                      <a:pt x="18039" y="45328"/>
                      <a:pt x="17098" y="45149"/>
                    </a:cubicBezTo>
                    <a:lnTo>
                      <a:pt x="15205" y="44792"/>
                    </a:lnTo>
                    <a:lnTo>
                      <a:pt x="15205" y="51662"/>
                    </a:lnTo>
                    <a:cubicBezTo>
                      <a:pt x="15205" y="54853"/>
                      <a:pt x="12157" y="57758"/>
                      <a:pt x="8811" y="57758"/>
                    </a:cubicBezTo>
                    <a:cubicBezTo>
                      <a:pt x="5597" y="57758"/>
                      <a:pt x="2977" y="55019"/>
                      <a:pt x="2977" y="51662"/>
                    </a:cubicBezTo>
                    <a:lnTo>
                      <a:pt x="2977" y="20265"/>
                    </a:lnTo>
                    <a:lnTo>
                      <a:pt x="2977" y="20194"/>
                    </a:lnTo>
                    <a:lnTo>
                      <a:pt x="2977" y="20027"/>
                    </a:lnTo>
                    <a:cubicBezTo>
                      <a:pt x="2977" y="14348"/>
                      <a:pt x="3930" y="10478"/>
                      <a:pt x="5978" y="7823"/>
                    </a:cubicBezTo>
                    <a:cubicBezTo>
                      <a:pt x="8502" y="4573"/>
                      <a:pt x="12871" y="2977"/>
                      <a:pt x="19336" y="2977"/>
                    </a:cubicBezTo>
                    <a:close/>
                    <a:moveTo>
                      <a:pt x="19336" y="1"/>
                    </a:moveTo>
                    <a:cubicBezTo>
                      <a:pt x="2203" y="1"/>
                      <a:pt x="1" y="10693"/>
                      <a:pt x="1" y="20015"/>
                    </a:cubicBezTo>
                    <a:lnTo>
                      <a:pt x="1" y="20170"/>
                    </a:lnTo>
                    <a:lnTo>
                      <a:pt x="1" y="20253"/>
                    </a:lnTo>
                    <a:lnTo>
                      <a:pt x="1" y="51662"/>
                    </a:lnTo>
                    <a:cubicBezTo>
                      <a:pt x="1" y="56662"/>
                      <a:pt x="3953" y="60734"/>
                      <a:pt x="8811" y="60734"/>
                    </a:cubicBezTo>
                    <a:cubicBezTo>
                      <a:pt x="13800" y="60734"/>
                      <a:pt x="18181" y="56496"/>
                      <a:pt x="18181" y="51650"/>
                    </a:cubicBezTo>
                    <a:lnTo>
                      <a:pt x="18181" y="48328"/>
                    </a:lnTo>
                    <a:cubicBezTo>
                      <a:pt x="18515" y="48364"/>
                      <a:pt x="18896" y="48376"/>
                      <a:pt x="19336" y="48376"/>
                    </a:cubicBezTo>
                    <a:cubicBezTo>
                      <a:pt x="19920" y="48376"/>
                      <a:pt x="20491" y="48352"/>
                      <a:pt x="21075" y="48304"/>
                    </a:cubicBezTo>
                    <a:lnTo>
                      <a:pt x="21075" y="49162"/>
                    </a:lnTo>
                    <a:cubicBezTo>
                      <a:pt x="21075" y="54174"/>
                      <a:pt x="25016" y="58246"/>
                      <a:pt x="29873" y="58246"/>
                    </a:cubicBezTo>
                    <a:cubicBezTo>
                      <a:pt x="34731" y="58246"/>
                      <a:pt x="38672" y="54174"/>
                      <a:pt x="38672" y="49162"/>
                    </a:cubicBezTo>
                    <a:lnTo>
                      <a:pt x="38672" y="18217"/>
                    </a:lnTo>
                    <a:cubicBezTo>
                      <a:pt x="38672" y="17015"/>
                      <a:pt x="38446" y="15812"/>
                      <a:pt x="37982" y="14705"/>
                    </a:cubicBezTo>
                    <a:cubicBezTo>
                      <a:pt x="35684" y="6037"/>
                      <a:pt x="28028" y="1"/>
                      <a:pt x="193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8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8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8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38"/>
            <p:cNvGrpSpPr/>
            <p:nvPr/>
          </p:nvGrpSpPr>
          <p:grpSpPr>
            <a:xfrm flipH="1">
              <a:off x="5205219" y="2377986"/>
              <a:ext cx="851071" cy="1237096"/>
              <a:chOff x="2446425" y="1033300"/>
              <a:chExt cx="1176650" cy="1710350"/>
            </a:xfrm>
          </p:grpSpPr>
          <p:sp>
            <p:nvSpPr>
              <p:cNvPr id="401" name="Google Shape;401;p38"/>
              <p:cNvSpPr/>
              <p:nvPr/>
            </p:nvSpPr>
            <p:spPr>
              <a:xfrm>
                <a:off x="2556250" y="1262475"/>
                <a:ext cx="892400" cy="1443975"/>
              </a:xfrm>
              <a:custGeom>
                <a:avLst/>
                <a:gdLst/>
                <a:ahLst/>
                <a:cxnLst/>
                <a:rect l="l" t="t" r="r" b="b"/>
                <a:pathLst>
                  <a:path w="35696" h="57759" extrusionOk="0">
                    <a:moveTo>
                      <a:pt x="17848" y="1"/>
                    </a:moveTo>
                    <a:cubicBezTo>
                      <a:pt x="2870" y="1"/>
                      <a:pt x="1" y="8300"/>
                      <a:pt x="1" y="18539"/>
                    </a:cubicBezTo>
                    <a:lnTo>
                      <a:pt x="1" y="18682"/>
                    </a:lnTo>
                    <a:lnTo>
                      <a:pt x="1" y="18765"/>
                    </a:lnTo>
                    <a:lnTo>
                      <a:pt x="1" y="50162"/>
                    </a:lnTo>
                    <a:cubicBezTo>
                      <a:pt x="1" y="54341"/>
                      <a:pt x="3299" y="57758"/>
                      <a:pt x="7323" y="57758"/>
                    </a:cubicBezTo>
                    <a:cubicBezTo>
                      <a:pt x="11336" y="57758"/>
                      <a:pt x="15205" y="54329"/>
                      <a:pt x="15205" y="50162"/>
                    </a:cubicBezTo>
                    <a:lnTo>
                      <a:pt x="15205" y="45102"/>
                    </a:lnTo>
                    <a:cubicBezTo>
                      <a:pt x="16253" y="45304"/>
                      <a:pt x="16753" y="45399"/>
                      <a:pt x="17848" y="45399"/>
                    </a:cubicBezTo>
                    <a:cubicBezTo>
                      <a:pt x="18932" y="45399"/>
                      <a:pt x="20015" y="45304"/>
                      <a:pt x="21075" y="45102"/>
                    </a:cubicBezTo>
                    <a:lnTo>
                      <a:pt x="21075" y="47674"/>
                    </a:lnTo>
                    <a:cubicBezTo>
                      <a:pt x="21075" y="51853"/>
                      <a:pt x="24361" y="55270"/>
                      <a:pt x="28385" y="55270"/>
                    </a:cubicBezTo>
                    <a:cubicBezTo>
                      <a:pt x="32410" y="55270"/>
                      <a:pt x="35696" y="51841"/>
                      <a:pt x="35696" y="47674"/>
                    </a:cubicBezTo>
                    <a:lnTo>
                      <a:pt x="35696" y="16741"/>
                    </a:lnTo>
                    <a:cubicBezTo>
                      <a:pt x="35696" y="15693"/>
                      <a:pt x="35493" y="14658"/>
                      <a:pt x="35077" y="13693"/>
                    </a:cubicBezTo>
                    <a:cubicBezTo>
                      <a:pt x="33029" y="5811"/>
                      <a:pt x="26099" y="1"/>
                      <a:pt x="17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2519050" y="1225275"/>
                <a:ext cx="966825" cy="1518375"/>
              </a:xfrm>
              <a:custGeom>
                <a:avLst/>
                <a:gdLst/>
                <a:ahLst/>
                <a:cxnLst/>
                <a:rect l="l" t="t" r="r" b="b"/>
                <a:pathLst>
                  <a:path w="38673" h="60735" extrusionOk="0">
                    <a:moveTo>
                      <a:pt x="19336" y="2977"/>
                    </a:moveTo>
                    <a:cubicBezTo>
                      <a:pt x="26706" y="2977"/>
                      <a:pt x="33207" y="8156"/>
                      <a:pt x="35124" y="15562"/>
                    </a:cubicBezTo>
                    <a:lnTo>
                      <a:pt x="35160" y="15669"/>
                    </a:lnTo>
                    <a:lnTo>
                      <a:pt x="35195" y="15765"/>
                    </a:lnTo>
                    <a:cubicBezTo>
                      <a:pt x="35529" y="16538"/>
                      <a:pt x="35696" y="17384"/>
                      <a:pt x="35696" y="18229"/>
                    </a:cubicBezTo>
                    <a:lnTo>
                      <a:pt x="35696" y="49162"/>
                    </a:lnTo>
                    <a:cubicBezTo>
                      <a:pt x="35696" y="52531"/>
                      <a:pt x="33088" y="55269"/>
                      <a:pt x="29873" y="55269"/>
                    </a:cubicBezTo>
                    <a:cubicBezTo>
                      <a:pt x="26659" y="55269"/>
                      <a:pt x="24051" y="52531"/>
                      <a:pt x="24051" y="49162"/>
                    </a:cubicBezTo>
                    <a:lnTo>
                      <a:pt x="24051" y="44804"/>
                    </a:lnTo>
                    <a:lnTo>
                      <a:pt x="22277" y="45137"/>
                    </a:lnTo>
                    <a:cubicBezTo>
                      <a:pt x="21313" y="45316"/>
                      <a:pt x="20325" y="45399"/>
                      <a:pt x="19336" y="45399"/>
                    </a:cubicBezTo>
                    <a:cubicBezTo>
                      <a:pt x="18431" y="45399"/>
                      <a:pt x="18039" y="45328"/>
                      <a:pt x="17098" y="45149"/>
                    </a:cubicBezTo>
                    <a:lnTo>
                      <a:pt x="15205" y="44792"/>
                    </a:lnTo>
                    <a:lnTo>
                      <a:pt x="15205" y="51662"/>
                    </a:lnTo>
                    <a:cubicBezTo>
                      <a:pt x="15205" y="54853"/>
                      <a:pt x="12157" y="57758"/>
                      <a:pt x="8811" y="57758"/>
                    </a:cubicBezTo>
                    <a:cubicBezTo>
                      <a:pt x="5597" y="57758"/>
                      <a:pt x="2977" y="55019"/>
                      <a:pt x="2977" y="51662"/>
                    </a:cubicBezTo>
                    <a:lnTo>
                      <a:pt x="2977" y="20265"/>
                    </a:lnTo>
                    <a:lnTo>
                      <a:pt x="2977" y="20194"/>
                    </a:lnTo>
                    <a:lnTo>
                      <a:pt x="2977" y="20027"/>
                    </a:lnTo>
                    <a:cubicBezTo>
                      <a:pt x="2977" y="14348"/>
                      <a:pt x="3930" y="10478"/>
                      <a:pt x="5978" y="7823"/>
                    </a:cubicBezTo>
                    <a:cubicBezTo>
                      <a:pt x="8502" y="4573"/>
                      <a:pt x="12871" y="2977"/>
                      <a:pt x="19336" y="2977"/>
                    </a:cubicBezTo>
                    <a:close/>
                    <a:moveTo>
                      <a:pt x="19336" y="1"/>
                    </a:moveTo>
                    <a:cubicBezTo>
                      <a:pt x="2203" y="1"/>
                      <a:pt x="1" y="10693"/>
                      <a:pt x="1" y="20015"/>
                    </a:cubicBezTo>
                    <a:lnTo>
                      <a:pt x="1" y="20170"/>
                    </a:lnTo>
                    <a:lnTo>
                      <a:pt x="1" y="20253"/>
                    </a:lnTo>
                    <a:lnTo>
                      <a:pt x="1" y="51662"/>
                    </a:lnTo>
                    <a:cubicBezTo>
                      <a:pt x="1" y="56662"/>
                      <a:pt x="3953" y="60734"/>
                      <a:pt x="8811" y="60734"/>
                    </a:cubicBezTo>
                    <a:cubicBezTo>
                      <a:pt x="13800" y="60734"/>
                      <a:pt x="18181" y="56496"/>
                      <a:pt x="18181" y="51650"/>
                    </a:cubicBezTo>
                    <a:lnTo>
                      <a:pt x="18181" y="48328"/>
                    </a:lnTo>
                    <a:cubicBezTo>
                      <a:pt x="18515" y="48364"/>
                      <a:pt x="18896" y="48376"/>
                      <a:pt x="19336" y="48376"/>
                    </a:cubicBezTo>
                    <a:cubicBezTo>
                      <a:pt x="19920" y="48376"/>
                      <a:pt x="20491" y="48352"/>
                      <a:pt x="21075" y="48304"/>
                    </a:cubicBezTo>
                    <a:lnTo>
                      <a:pt x="21075" y="49162"/>
                    </a:lnTo>
                    <a:cubicBezTo>
                      <a:pt x="21075" y="54174"/>
                      <a:pt x="25016" y="58246"/>
                      <a:pt x="29873" y="58246"/>
                    </a:cubicBezTo>
                    <a:cubicBezTo>
                      <a:pt x="34731" y="58246"/>
                      <a:pt x="38672" y="54174"/>
                      <a:pt x="38672" y="49162"/>
                    </a:cubicBezTo>
                    <a:lnTo>
                      <a:pt x="38672" y="18217"/>
                    </a:lnTo>
                    <a:cubicBezTo>
                      <a:pt x="38672" y="17015"/>
                      <a:pt x="38446" y="15812"/>
                      <a:pt x="37982" y="14705"/>
                    </a:cubicBezTo>
                    <a:cubicBezTo>
                      <a:pt x="35684" y="6037"/>
                      <a:pt x="28028" y="1"/>
                      <a:pt x="193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5" y="1192893"/>
            <a:ext cx="7872494" cy="1783893"/>
          </a:xfrm>
          <a:prstGeom prst="rect">
            <a:avLst/>
          </a:prstGeom>
        </p:spPr>
      </p:pic>
      <p:sp>
        <p:nvSpPr>
          <p:cNvPr id="54" name="Szövegdoboz 53"/>
          <p:cNvSpPr txBox="1"/>
          <p:nvPr/>
        </p:nvSpPr>
        <p:spPr>
          <a:xfrm>
            <a:off x="515930" y="3123768"/>
            <a:ext cx="81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Írd le a szabályt a füzetedbe pirossal!</a:t>
            </a:r>
            <a:endParaRPr lang="hu-H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5"/>
          <p:cNvGrpSpPr/>
          <p:nvPr/>
        </p:nvGrpSpPr>
        <p:grpSpPr>
          <a:xfrm>
            <a:off x="339243" y="2348131"/>
            <a:ext cx="1183922" cy="1183942"/>
            <a:chOff x="2026384" y="1549730"/>
            <a:chExt cx="1183922" cy="1183942"/>
          </a:xfrm>
        </p:grpSpPr>
        <p:sp>
          <p:nvSpPr>
            <p:cNvPr id="280" name="Google Shape;280;p35"/>
            <p:cNvSpPr/>
            <p:nvPr/>
          </p:nvSpPr>
          <p:spPr>
            <a:xfrm>
              <a:off x="2035227" y="1558357"/>
              <a:ext cx="1166473" cy="1166453"/>
            </a:xfrm>
            <a:custGeom>
              <a:avLst/>
              <a:gdLst/>
              <a:ahLst/>
              <a:cxnLst/>
              <a:rect l="l" t="t" r="r" b="b"/>
              <a:pathLst>
                <a:path w="59628" h="59627" extrusionOk="0">
                  <a:moveTo>
                    <a:pt x="29814" y="0"/>
                  </a:moveTo>
                  <a:cubicBezTo>
                    <a:pt x="13348" y="0"/>
                    <a:pt x="1" y="13347"/>
                    <a:pt x="1" y="29813"/>
                  </a:cubicBezTo>
                  <a:cubicBezTo>
                    <a:pt x="1" y="46280"/>
                    <a:pt x="13348" y="59627"/>
                    <a:pt x="29814" y="59627"/>
                  </a:cubicBezTo>
                  <a:cubicBezTo>
                    <a:pt x="46268" y="59627"/>
                    <a:pt x="59627" y="46280"/>
                    <a:pt x="59627" y="29813"/>
                  </a:cubicBezTo>
                  <a:cubicBezTo>
                    <a:pt x="59627" y="13347"/>
                    <a:pt x="46268" y="0"/>
                    <a:pt x="29814" y="0"/>
                  </a:cubicBezTo>
                  <a:close/>
                </a:path>
              </a:pathLst>
            </a:custGeom>
            <a:solidFill>
              <a:srgbClr val="F7F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2026384" y="1549730"/>
              <a:ext cx="1183922" cy="1183942"/>
            </a:xfrm>
            <a:custGeom>
              <a:avLst/>
              <a:gdLst/>
              <a:ahLst/>
              <a:cxnLst/>
              <a:rect l="l" t="t" r="r" b="b"/>
              <a:pathLst>
                <a:path w="60520" h="60521" extrusionOk="0">
                  <a:moveTo>
                    <a:pt x="30254" y="894"/>
                  </a:moveTo>
                  <a:cubicBezTo>
                    <a:pt x="46458" y="894"/>
                    <a:pt x="59627" y="14062"/>
                    <a:pt x="59627" y="30254"/>
                  </a:cubicBezTo>
                  <a:cubicBezTo>
                    <a:pt x="59627" y="46459"/>
                    <a:pt x="46447" y="59627"/>
                    <a:pt x="30254" y="59627"/>
                  </a:cubicBezTo>
                  <a:cubicBezTo>
                    <a:pt x="14073" y="59627"/>
                    <a:pt x="893" y="46447"/>
                    <a:pt x="893" y="30254"/>
                  </a:cubicBezTo>
                  <a:cubicBezTo>
                    <a:pt x="893" y="14062"/>
                    <a:pt x="14062" y="894"/>
                    <a:pt x="30254" y="894"/>
                  </a:cubicBezTo>
                  <a:close/>
                  <a:moveTo>
                    <a:pt x="30254" y="1"/>
                  </a:moveTo>
                  <a:cubicBezTo>
                    <a:pt x="13573" y="1"/>
                    <a:pt x="0" y="13574"/>
                    <a:pt x="0" y="30254"/>
                  </a:cubicBezTo>
                  <a:cubicBezTo>
                    <a:pt x="0" y="46947"/>
                    <a:pt x="13573" y="60520"/>
                    <a:pt x="30254" y="60520"/>
                  </a:cubicBezTo>
                  <a:cubicBezTo>
                    <a:pt x="46947" y="60520"/>
                    <a:pt x="60520" y="46947"/>
                    <a:pt x="60520" y="30254"/>
                  </a:cubicBezTo>
                  <a:cubicBezTo>
                    <a:pt x="60520" y="13574"/>
                    <a:pt x="46935" y="1"/>
                    <a:pt x="30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35"/>
            <p:cNvGrpSpPr/>
            <p:nvPr/>
          </p:nvGrpSpPr>
          <p:grpSpPr>
            <a:xfrm>
              <a:off x="2121980" y="1659782"/>
              <a:ext cx="992740" cy="963358"/>
              <a:chOff x="2446425" y="1033300"/>
              <a:chExt cx="1176650" cy="1141825"/>
            </a:xfrm>
          </p:grpSpPr>
          <p:sp>
            <p:nvSpPr>
              <p:cNvPr id="283" name="Google Shape;283;p35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rgbClr val="B4D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287;p35"/>
          <p:cNvGrpSpPr/>
          <p:nvPr/>
        </p:nvGrpSpPr>
        <p:grpSpPr>
          <a:xfrm>
            <a:off x="7183567" y="2308886"/>
            <a:ext cx="1183922" cy="1183942"/>
            <a:chOff x="5933622" y="1549730"/>
            <a:chExt cx="1183922" cy="1183942"/>
          </a:xfrm>
        </p:grpSpPr>
        <p:sp>
          <p:nvSpPr>
            <p:cNvPr id="288" name="Google Shape;288;p35"/>
            <p:cNvSpPr/>
            <p:nvPr/>
          </p:nvSpPr>
          <p:spPr>
            <a:xfrm flipH="1">
              <a:off x="5942229" y="1558357"/>
              <a:ext cx="1166473" cy="1166453"/>
            </a:xfrm>
            <a:custGeom>
              <a:avLst/>
              <a:gdLst/>
              <a:ahLst/>
              <a:cxnLst/>
              <a:rect l="l" t="t" r="r" b="b"/>
              <a:pathLst>
                <a:path w="59628" h="59627" extrusionOk="0">
                  <a:moveTo>
                    <a:pt x="29814" y="0"/>
                  </a:moveTo>
                  <a:cubicBezTo>
                    <a:pt x="13348" y="0"/>
                    <a:pt x="1" y="13347"/>
                    <a:pt x="1" y="29813"/>
                  </a:cubicBezTo>
                  <a:cubicBezTo>
                    <a:pt x="1" y="46280"/>
                    <a:pt x="13348" y="59627"/>
                    <a:pt x="29814" y="59627"/>
                  </a:cubicBezTo>
                  <a:cubicBezTo>
                    <a:pt x="46268" y="59627"/>
                    <a:pt x="59627" y="46280"/>
                    <a:pt x="59627" y="29813"/>
                  </a:cubicBezTo>
                  <a:cubicBezTo>
                    <a:pt x="59627" y="13347"/>
                    <a:pt x="46268" y="0"/>
                    <a:pt x="29814" y="0"/>
                  </a:cubicBezTo>
                  <a:close/>
                </a:path>
              </a:pathLst>
            </a:custGeom>
            <a:solidFill>
              <a:srgbClr val="F7F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5933622" y="1549730"/>
              <a:ext cx="1183922" cy="1183942"/>
            </a:xfrm>
            <a:custGeom>
              <a:avLst/>
              <a:gdLst/>
              <a:ahLst/>
              <a:cxnLst/>
              <a:rect l="l" t="t" r="r" b="b"/>
              <a:pathLst>
                <a:path w="60520" h="60521" extrusionOk="0">
                  <a:moveTo>
                    <a:pt x="30254" y="894"/>
                  </a:moveTo>
                  <a:cubicBezTo>
                    <a:pt x="46458" y="894"/>
                    <a:pt x="59627" y="14062"/>
                    <a:pt x="59627" y="30254"/>
                  </a:cubicBezTo>
                  <a:cubicBezTo>
                    <a:pt x="59627" y="46459"/>
                    <a:pt x="46447" y="59627"/>
                    <a:pt x="30254" y="59627"/>
                  </a:cubicBezTo>
                  <a:cubicBezTo>
                    <a:pt x="14073" y="59627"/>
                    <a:pt x="893" y="46447"/>
                    <a:pt x="893" y="30254"/>
                  </a:cubicBezTo>
                  <a:cubicBezTo>
                    <a:pt x="893" y="14062"/>
                    <a:pt x="14062" y="894"/>
                    <a:pt x="30254" y="894"/>
                  </a:cubicBezTo>
                  <a:close/>
                  <a:moveTo>
                    <a:pt x="30254" y="1"/>
                  </a:moveTo>
                  <a:cubicBezTo>
                    <a:pt x="13573" y="1"/>
                    <a:pt x="0" y="13574"/>
                    <a:pt x="0" y="30254"/>
                  </a:cubicBezTo>
                  <a:cubicBezTo>
                    <a:pt x="0" y="46947"/>
                    <a:pt x="13573" y="60520"/>
                    <a:pt x="30254" y="60520"/>
                  </a:cubicBezTo>
                  <a:cubicBezTo>
                    <a:pt x="46947" y="60520"/>
                    <a:pt x="60520" y="46947"/>
                    <a:pt x="60520" y="30254"/>
                  </a:cubicBezTo>
                  <a:cubicBezTo>
                    <a:pt x="60520" y="13574"/>
                    <a:pt x="46935" y="1"/>
                    <a:pt x="30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35"/>
            <p:cNvGrpSpPr/>
            <p:nvPr/>
          </p:nvGrpSpPr>
          <p:grpSpPr>
            <a:xfrm flipH="1">
              <a:off x="6029209" y="1659782"/>
              <a:ext cx="992740" cy="963358"/>
              <a:chOff x="2446425" y="1033300"/>
              <a:chExt cx="1176650" cy="1141825"/>
            </a:xfrm>
          </p:grpSpPr>
          <p:sp>
            <p:nvSpPr>
              <p:cNvPr id="291" name="Google Shape;291;p35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rgbClr val="C62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rgbClr val="B4D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" name="Google Shape;295;p35"/>
          <p:cNvSpPr/>
          <p:nvPr/>
        </p:nvSpPr>
        <p:spPr>
          <a:xfrm>
            <a:off x="7774782" y="2441462"/>
            <a:ext cx="276300" cy="6573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Cím 1"/>
          <p:cNvSpPr>
            <a:spLocks noGrp="1"/>
          </p:cNvSpPr>
          <p:nvPr>
            <p:ph type="title"/>
          </p:nvPr>
        </p:nvSpPr>
        <p:spPr>
          <a:xfrm>
            <a:off x="396120" y="256004"/>
            <a:ext cx="7070280" cy="924795"/>
          </a:xfrm>
        </p:spPr>
        <p:txBody>
          <a:bodyPr>
            <a:noAutofit/>
          </a:bodyPr>
          <a:lstStyle/>
          <a:p>
            <a:pPr marL="446088" indent="-446088" algn="l"/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3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. Írd le </a:t>
            </a:r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a 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füzetedbe a </a:t>
            </a:r>
            <a:r>
              <a:rPr lang="hu-HU" sz="1800" b="0" i="1" dirty="0" smtClean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keres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ige felszólító módú </a:t>
            </a:r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igalakjait!</a:t>
            </a:r>
            <a:endParaRPr lang="hu-HU" sz="1800" b="0" dirty="0">
              <a:solidFill>
                <a:schemeClr val="accent1">
                  <a:lumMod val="20000"/>
                  <a:lumOff val="8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7908275" y="-11074"/>
            <a:ext cx="1296451" cy="1159719"/>
            <a:chOff x="7908275" y="-11074"/>
            <a:chExt cx="1296451" cy="1159719"/>
          </a:xfrm>
        </p:grpSpPr>
        <p:sp>
          <p:nvSpPr>
            <p:cNvPr id="31" name="Könnycsepp 30"/>
            <p:cNvSpPr/>
            <p:nvPr/>
          </p:nvSpPr>
          <p:spPr>
            <a:xfrm rot="15976255" flipH="1">
              <a:off x="7976641" y="-79440"/>
              <a:ext cx="1159719" cy="1296451"/>
            </a:xfrm>
            <a:prstGeom prst="teardrop">
              <a:avLst>
                <a:gd name="adj" fmla="val 1240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7993192" y="206645"/>
              <a:ext cx="1077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 füzetedbe dolgozz!</a:t>
              </a:r>
              <a:endParaRPr lang="hu-HU" sz="16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9403"/>
              </p:ext>
            </p:extLst>
          </p:nvPr>
        </p:nvGraphicFramePr>
        <p:xfrm>
          <a:off x="3009338" y="948576"/>
          <a:ext cx="3472800" cy="301436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736602">
                  <a:extLst>
                    <a:ext uri="{9D8B030D-6E8A-4147-A177-3AD203B41FA5}">
                      <a16:colId xmlns:a16="http://schemas.microsoft.com/office/drawing/2014/main" val="4272298183"/>
                    </a:ext>
                  </a:extLst>
                </a:gridCol>
                <a:gridCol w="2736198">
                  <a:extLst>
                    <a:ext uri="{9D8B030D-6E8A-4147-A177-3AD203B41FA5}">
                      <a16:colId xmlns:a16="http://schemas.microsoft.com/office/drawing/2014/main" val="1143910566"/>
                    </a:ext>
                  </a:extLst>
                </a:gridCol>
              </a:tblGrid>
              <a:tr h="50239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bg1"/>
                          </a:solidFill>
                        </a:rPr>
                        <a:t>E/1.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bg1"/>
                          </a:solidFill>
                        </a:rPr>
                        <a:t>keressek</a:t>
                      </a:r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833480"/>
                  </a:ext>
                </a:extLst>
              </a:tr>
              <a:tr h="50239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E/2.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48352"/>
                  </a:ext>
                </a:extLst>
              </a:tr>
              <a:tr h="50239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E/3.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261903"/>
                  </a:ext>
                </a:extLst>
              </a:tr>
              <a:tr h="50239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T/1.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68198"/>
                  </a:ext>
                </a:extLst>
              </a:tr>
              <a:tr h="50239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T/2.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394184"/>
                  </a:ext>
                </a:extLst>
              </a:tr>
              <a:tr h="50239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T/3.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34540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762966" y="1537408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keress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3762966" y="2032436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keressen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762966" y="2560285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keressünk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3762966" y="3046179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keressetek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3762966" y="3532073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keressenek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574641" y="4090679"/>
            <a:ext cx="778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A füzetedbe: </a:t>
            </a:r>
          </a:p>
          <a:p>
            <a:endParaRPr lang="hu-HU" sz="1600" dirty="0">
              <a:solidFill>
                <a:schemeClr val="accent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3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. </a:t>
            </a:r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feladat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:(és rajzolhatod is a táblázatot)</a:t>
            </a:r>
            <a:endParaRPr lang="hu-HU" sz="1600" dirty="0">
              <a:solidFill>
                <a:schemeClr val="bg1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6"/>
          <p:cNvCxnSpPr/>
          <p:nvPr/>
        </p:nvCxnSpPr>
        <p:spPr>
          <a:xfrm>
            <a:off x="767100" y="4909675"/>
            <a:ext cx="77058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7" name="Google Shape;817;p48"/>
          <p:cNvGrpSpPr/>
          <p:nvPr/>
        </p:nvGrpSpPr>
        <p:grpSpPr>
          <a:xfrm>
            <a:off x="183337" y="4039200"/>
            <a:ext cx="691202" cy="935275"/>
            <a:chOff x="2446425" y="1033300"/>
            <a:chExt cx="1176650" cy="1710350"/>
          </a:xfrm>
        </p:grpSpPr>
        <p:sp>
          <p:nvSpPr>
            <p:cNvPr id="58" name="Google Shape;818;p4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9;p4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20;p4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21;p4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22;p4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23;p4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3788;p65"/>
          <p:cNvGrpSpPr/>
          <p:nvPr/>
        </p:nvGrpSpPr>
        <p:grpSpPr>
          <a:xfrm flipH="1">
            <a:off x="7775830" y="4035352"/>
            <a:ext cx="683862" cy="853973"/>
            <a:chOff x="2446425" y="1033300"/>
            <a:chExt cx="1176650" cy="1710350"/>
          </a:xfrm>
        </p:grpSpPr>
        <p:sp>
          <p:nvSpPr>
            <p:cNvPr id="65" name="Google Shape;3789;p65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90;p65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91;p65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92;p65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93;p65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94;p65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Cím 1"/>
          <p:cNvSpPr>
            <a:spLocks noGrp="1"/>
          </p:cNvSpPr>
          <p:nvPr>
            <p:ph type="title"/>
          </p:nvPr>
        </p:nvSpPr>
        <p:spPr>
          <a:xfrm>
            <a:off x="396120" y="256004"/>
            <a:ext cx="7070280" cy="924795"/>
          </a:xfrm>
        </p:spPr>
        <p:txBody>
          <a:bodyPr>
            <a:noAutofit/>
          </a:bodyPr>
          <a:lstStyle/>
          <a:p>
            <a:pPr marL="446088" indent="-446088" algn="l"/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4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. Írd le, majd </a:t>
            </a:r>
            <a:r>
              <a:rPr lang="hu-HU" sz="18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egészítsd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ki a mondatokat a megfelelő igealakokkal!</a:t>
            </a:r>
            <a:endParaRPr lang="hu-HU" sz="1800" b="0" dirty="0">
              <a:solidFill>
                <a:schemeClr val="accent1">
                  <a:lumMod val="20000"/>
                  <a:lumOff val="8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grpSp>
        <p:nvGrpSpPr>
          <p:cNvPr id="72" name="Csoportba foglalás 71"/>
          <p:cNvGrpSpPr/>
          <p:nvPr/>
        </p:nvGrpSpPr>
        <p:grpSpPr>
          <a:xfrm>
            <a:off x="7908275" y="-11074"/>
            <a:ext cx="1296451" cy="1159719"/>
            <a:chOff x="7908275" y="-11074"/>
            <a:chExt cx="1296451" cy="1159719"/>
          </a:xfrm>
        </p:grpSpPr>
        <p:sp>
          <p:nvSpPr>
            <p:cNvPr id="73" name="Könnycsepp 72"/>
            <p:cNvSpPr/>
            <p:nvPr/>
          </p:nvSpPr>
          <p:spPr>
            <a:xfrm rot="15976255" flipH="1">
              <a:off x="7976641" y="-79440"/>
              <a:ext cx="1159719" cy="1296451"/>
            </a:xfrm>
            <a:prstGeom prst="teardrop">
              <a:avLst>
                <a:gd name="adj" fmla="val 99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Szövegdoboz 73"/>
            <p:cNvSpPr txBox="1"/>
            <p:nvPr/>
          </p:nvSpPr>
          <p:spPr>
            <a:xfrm>
              <a:off x="7993192" y="206645"/>
              <a:ext cx="1077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 füzetedbe dolgozz!</a:t>
              </a:r>
              <a:endParaRPr lang="hu-HU" sz="16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8" y="1046181"/>
            <a:ext cx="7296164" cy="2520816"/>
          </a:xfrm>
          <a:prstGeom prst="rect">
            <a:avLst/>
          </a:prstGeom>
        </p:spPr>
      </p:pic>
      <p:sp>
        <p:nvSpPr>
          <p:cNvPr id="76" name="Téglalap 75"/>
          <p:cNvSpPr/>
          <p:nvPr/>
        </p:nvSpPr>
        <p:spPr>
          <a:xfrm>
            <a:off x="1049364" y="3891785"/>
            <a:ext cx="6775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A füzetedbe: </a:t>
            </a:r>
          </a:p>
          <a:p>
            <a:endParaRPr lang="hu-HU" sz="1600" dirty="0">
              <a:solidFill>
                <a:schemeClr val="accent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4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. </a:t>
            </a:r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feladat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:(</a:t>
            </a:r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és írhatod 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is a kiegészített mondatokat)</a:t>
            </a:r>
            <a:endParaRPr lang="hu-HU" sz="1600" dirty="0">
              <a:solidFill>
                <a:schemeClr val="bg1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77" name="Szövegdoboz 76"/>
          <p:cNvSpPr txBox="1"/>
          <p:nvPr/>
        </p:nvSpPr>
        <p:spPr>
          <a:xfrm>
            <a:off x="5794561" y="1037642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látsszanak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Szövegdoboz 77"/>
          <p:cNvSpPr txBox="1"/>
          <p:nvPr/>
        </p:nvSpPr>
        <p:spPr>
          <a:xfrm>
            <a:off x="5549562" y="1755698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játsszanak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Szövegdoboz 78"/>
          <p:cNvSpPr txBox="1"/>
          <p:nvPr/>
        </p:nvSpPr>
        <p:spPr>
          <a:xfrm>
            <a:off x="1613761" y="2494786"/>
            <a:ext cx="175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mássz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Szövegdoboz 79"/>
          <p:cNvSpPr txBox="1"/>
          <p:nvPr/>
        </p:nvSpPr>
        <p:spPr>
          <a:xfrm>
            <a:off x="6426523" y="2894896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tetsszen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Ahogy megfigyelhetted: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5930" y="3123768"/>
            <a:ext cx="81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Írd le a szabályt a füzetedbe pirossal!</a:t>
            </a:r>
            <a:endParaRPr lang="hu-HU" sz="2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636691" y="1314457"/>
            <a:ext cx="7870618" cy="1780186"/>
            <a:chOff x="636691" y="1314457"/>
            <a:chExt cx="7870618" cy="1780186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691" y="1314457"/>
              <a:ext cx="7870618" cy="1780186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5601" y="2247750"/>
              <a:ext cx="497016" cy="207450"/>
            </a:xfrm>
            <a:prstGeom prst="rect">
              <a:avLst/>
            </a:prstGeom>
          </p:spPr>
        </p:pic>
        <p:pic>
          <p:nvPicPr>
            <p:cNvPr id="32" name="Kép 31"/>
            <p:cNvPicPr>
              <a:picLocks noChangeAspect="1"/>
            </p:cNvPicPr>
            <p:nvPr/>
          </p:nvPicPr>
          <p:blipFill rotWithShape="1">
            <a:blip r:embed="rId5"/>
            <a:srcRect l="-3176"/>
            <a:stretch/>
          </p:blipFill>
          <p:spPr>
            <a:xfrm>
              <a:off x="3032955" y="2512800"/>
              <a:ext cx="559222" cy="3065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</p:grpSp>
      <p:grpSp>
        <p:nvGrpSpPr>
          <p:cNvPr id="39" name="Google Shape;3835;p66"/>
          <p:cNvGrpSpPr/>
          <p:nvPr/>
        </p:nvGrpSpPr>
        <p:grpSpPr>
          <a:xfrm>
            <a:off x="4188839" y="3847063"/>
            <a:ext cx="892342" cy="1115450"/>
            <a:chOff x="2446425" y="1033300"/>
            <a:chExt cx="1176650" cy="1710350"/>
          </a:xfrm>
        </p:grpSpPr>
        <p:sp>
          <p:nvSpPr>
            <p:cNvPr id="40" name="Google Shape;3836;p66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37;p66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38;p66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39;p66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40;p66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rgbClr val="B4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41;p66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842;p66"/>
          <p:cNvGrpSpPr/>
          <p:nvPr/>
        </p:nvGrpSpPr>
        <p:grpSpPr>
          <a:xfrm>
            <a:off x="2040685" y="3853938"/>
            <a:ext cx="1203863" cy="1129700"/>
            <a:chOff x="587275" y="1794575"/>
            <a:chExt cx="1587425" cy="1732200"/>
          </a:xfrm>
        </p:grpSpPr>
        <p:sp>
          <p:nvSpPr>
            <p:cNvPr id="47" name="Google Shape;3843;p66"/>
            <p:cNvSpPr/>
            <p:nvPr/>
          </p:nvSpPr>
          <p:spPr>
            <a:xfrm>
              <a:off x="789075" y="2044125"/>
              <a:ext cx="1344825" cy="1445575"/>
            </a:xfrm>
            <a:custGeom>
              <a:avLst/>
              <a:gdLst/>
              <a:ahLst/>
              <a:cxnLst/>
              <a:rect l="l" t="t" r="r" b="b"/>
              <a:pathLst>
                <a:path w="53793" h="57823" extrusionOk="0">
                  <a:moveTo>
                    <a:pt x="19562" y="1"/>
                  </a:moveTo>
                  <a:cubicBezTo>
                    <a:pt x="12728" y="1"/>
                    <a:pt x="6454" y="3763"/>
                    <a:pt x="3227" y="9788"/>
                  </a:cubicBezTo>
                  <a:cubicBezTo>
                    <a:pt x="0" y="15812"/>
                    <a:pt x="346" y="23111"/>
                    <a:pt x="4132" y="28802"/>
                  </a:cubicBezTo>
                  <a:lnTo>
                    <a:pt x="16979" y="53710"/>
                  </a:lnTo>
                  <a:cubicBezTo>
                    <a:pt x="18322" y="56322"/>
                    <a:pt x="20976" y="57822"/>
                    <a:pt x="23726" y="57822"/>
                  </a:cubicBezTo>
                  <a:cubicBezTo>
                    <a:pt x="24900" y="57822"/>
                    <a:pt x="26092" y="57549"/>
                    <a:pt x="27206" y="56972"/>
                  </a:cubicBezTo>
                  <a:cubicBezTo>
                    <a:pt x="30933" y="55055"/>
                    <a:pt x="32397" y="50471"/>
                    <a:pt x="30480" y="46745"/>
                  </a:cubicBezTo>
                  <a:lnTo>
                    <a:pt x="28945" y="41696"/>
                  </a:lnTo>
                  <a:cubicBezTo>
                    <a:pt x="31409" y="40934"/>
                    <a:pt x="33695" y="39660"/>
                    <a:pt x="35648" y="37958"/>
                  </a:cubicBezTo>
                  <a:cubicBezTo>
                    <a:pt x="38781" y="39989"/>
                    <a:pt x="42392" y="43032"/>
                    <a:pt x="46013" y="43032"/>
                  </a:cubicBezTo>
                  <a:cubicBezTo>
                    <a:pt x="47634" y="43032"/>
                    <a:pt x="49257" y="42422"/>
                    <a:pt x="50840" y="40839"/>
                  </a:cubicBezTo>
                  <a:cubicBezTo>
                    <a:pt x="53793" y="37875"/>
                    <a:pt x="53793" y="33076"/>
                    <a:pt x="50840" y="30100"/>
                  </a:cubicBezTo>
                  <a:lnTo>
                    <a:pt x="40017" y="19277"/>
                  </a:lnTo>
                  <a:cubicBezTo>
                    <a:pt x="39386" y="9609"/>
                    <a:pt x="29385" y="1"/>
                    <a:pt x="19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44;p66"/>
            <p:cNvSpPr/>
            <p:nvPr/>
          </p:nvSpPr>
          <p:spPr>
            <a:xfrm>
              <a:off x="777475" y="2006925"/>
              <a:ext cx="1397225" cy="1519850"/>
            </a:xfrm>
            <a:custGeom>
              <a:avLst/>
              <a:gdLst/>
              <a:ahLst/>
              <a:cxnLst/>
              <a:rect l="l" t="t" r="r" b="b"/>
              <a:pathLst>
                <a:path w="55889" h="60794" extrusionOk="0">
                  <a:moveTo>
                    <a:pt x="20026" y="2977"/>
                  </a:moveTo>
                  <a:cubicBezTo>
                    <a:pt x="29016" y="2977"/>
                    <a:pt x="38410" y="11835"/>
                    <a:pt x="38993" y="20872"/>
                  </a:cubicBezTo>
                  <a:lnTo>
                    <a:pt x="39029" y="21432"/>
                  </a:lnTo>
                  <a:lnTo>
                    <a:pt x="50256" y="32647"/>
                  </a:lnTo>
                  <a:cubicBezTo>
                    <a:pt x="52626" y="35029"/>
                    <a:pt x="52626" y="38886"/>
                    <a:pt x="50256" y="41279"/>
                  </a:cubicBezTo>
                  <a:cubicBezTo>
                    <a:pt x="49026" y="42510"/>
                    <a:pt x="47789" y="43028"/>
                    <a:pt x="46479" y="43028"/>
                  </a:cubicBezTo>
                  <a:cubicBezTo>
                    <a:pt x="44227" y="43028"/>
                    <a:pt x="41757" y="41495"/>
                    <a:pt x="38731" y="39410"/>
                  </a:cubicBezTo>
                  <a:cubicBezTo>
                    <a:pt x="38112" y="38982"/>
                    <a:pt x="37517" y="38577"/>
                    <a:pt x="36921" y="38196"/>
                  </a:cubicBezTo>
                  <a:lnTo>
                    <a:pt x="35981" y="37577"/>
                  </a:lnTo>
                  <a:lnTo>
                    <a:pt x="35135" y="38327"/>
                  </a:lnTo>
                  <a:cubicBezTo>
                    <a:pt x="33338" y="39886"/>
                    <a:pt x="31242" y="41065"/>
                    <a:pt x="28980" y="41768"/>
                  </a:cubicBezTo>
                  <a:lnTo>
                    <a:pt x="27563" y="42208"/>
                  </a:lnTo>
                  <a:lnTo>
                    <a:pt x="29563" y="48792"/>
                  </a:lnTo>
                  <a:lnTo>
                    <a:pt x="29623" y="48911"/>
                  </a:lnTo>
                  <a:cubicBezTo>
                    <a:pt x="31171" y="51912"/>
                    <a:pt x="29992" y="55603"/>
                    <a:pt x="26992" y="57139"/>
                  </a:cubicBezTo>
                  <a:cubicBezTo>
                    <a:pt x="26096" y="57601"/>
                    <a:pt x="25138" y="57820"/>
                    <a:pt x="24195" y="57820"/>
                  </a:cubicBezTo>
                  <a:cubicBezTo>
                    <a:pt x="21979" y="57820"/>
                    <a:pt x="19842" y="56612"/>
                    <a:pt x="18764" y="54507"/>
                  </a:cubicBezTo>
                  <a:lnTo>
                    <a:pt x="5882" y="29540"/>
                  </a:lnTo>
                  <a:lnTo>
                    <a:pt x="5834" y="29468"/>
                  </a:lnTo>
                  <a:cubicBezTo>
                    <a:pt x="2346" y="24242"/>
                    <a:pt x="2024" y="17515"/>
                    <a:pt x="5001" y="11978"/>
                  </a:cubicBezTo>
                  <a:cubicBezTo>
                    <a:pt x="7965" y="6442"/>
                    <a:pt x="13740" y="2977"/>
                    <a:pt x="20026" y="2977"/>
                  </a:cubicBezTo>
                  <a:close/>
                  <a:moveTo>
                    <a:pt x="20026" y="1"/>
                  </a:moveTo>
                  <a:cubicBezTo>
                    <a:pt x="8989" y="1"/>
                    <a:pt x="12" y="8978"/>
                    <a:pt x="12" y="20027"/>
                  </a:cubicBezTo>
                  <a:cubicBezTo>
                    <a:pt x="0" y="23944"/>
                    <a:pt x="1143" y="27778"/>
                    <a:pt x="3310" y="31052"/>
                  </a:cubicBezTo>
                  <a:lnTo>
                    <a:pt x="16121" y="55876"/>
                  </a:lnTo>
                  <a:cubicBezTo>
                    <a:pt x="17217" y="58020"/>
                    <a:pt x="19133" y="59627"/>
                    <a:pt x="21431" y="60353"/>
                  </a:cubicBezTo>
                  <a:cubicBezTo>
                    <a:pt x="22324" y="60639"/>
                    <a:pt x="23265" y="60794"/>
                    <a:pt x="24217" y="60794"/>
                  </a:cubicBezTo>
                  <a:cubicBezTo>
                    <a:pt x="30944" y="60782"/>
                    <a:pt x="35326" y="53710"/>
                    <a:pt x="32326" y="47673"/>
                  </a:cubicBezTo>
                  <a:lnTo>
                    <a:pt x="31254" y="44125"/>
                  </a:lnTo>
                  <a:cubicBezTo>
                    <a:pt x="33028" y="43423"/>
                    <a:pt x="34695" y="42470"/>
                    <a:pt x="36195" y="41291"/>
                  </a:cubicBezTo>
                  <a:lnTo>
                    <a:pt x="37040" y="41875"/>
                  </a:lnTo>
                  <a:cubicBezTo>
                    <a:pt x="39160" y="43327"/>
                    <a:pt x="41565" y="44982"/>
                    <a:pt x="44089" y="45673"/>
                  </a:cubicBezTo>
                  <a:cubicBezTo>
                    <a:pt x="44911" y="45899"/>
                    <a:pt x="45709" y="46011"/>
                    <a:pt x="46482" y="46011"/>
                  </a:cubicBezTo>
                  <a:cubicBezTo>
                    <a:pt x="48642" y="46011"/>
                    <a:pt x="50607" y="45132"/>
                    <a:pt x="52352" y="43387"/>
                  </a:cubicBezTo>
                  <a:cubicBezTo>
                    <a:pt x="55888" y="39827"/>
                    <a:pt x="55888" y="34088"/>
                    <a:pt x="52352" y="30540"/>
                  </a:cubicBezTo>
                  <a:lnTo>
                    <a:pt x="41922" y="20098"/>
                  </a:lnTo>
                  <a:cubicBezTo>
                    <a:pt x="41446" y="15276"/>
                    <a:pt x="38838" y="10323"/>
                    <a:pt x="34731" y="6418"/>
                  </a:cubicBezTo>
                  <a:cubicBezTo>
                    <a:pt x="30421" y="2346"/>
                    <a:pt x="25063" y="1"/>
                    <a:pt x="200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45;p66"/>
            <p:cNvSpPr/>
            <p:nvPr/>
          </p:nvSpPr>
          <p:spPr>
            <a:xfrm>
              <a:off x="629225" y="1831875"/>
              <a:ext cx="1252275" cy="1056100"/>
            </a:xfrm>
            <a:custGeom>
              <a:avLst/>
              <a:gdLst/>
              <a:ahLst/>
              <a:cxnLst/>
              <a:rect l="l" t="t" r="r" b="b"/>
              <a:pathLst>
                <a:path w="50091" h="42244" extrusionOk="0">
                  <a:moveTo>
                    <a:pt x="24829" y="0"/>
                  </a:moveTo>
                  <a:cubicBezTo>
                    <a:pt x="19953" y="0"/>
                    <a:pt x="15002" y="1643"/>
                    <a:pt x="10824" y="4895"/>
                  </a:cubicBezTo>
                  <a:cubicBezTo>
                    <a:pt x="1644" y="12051"/>
                    <a:pt x="1" y="25290"/>
                    <a:pt x="7156" y="34458"/>
                  </a:cubicBezTo>
                  <a:cubicBezTo>
                    <a:pt x="11252" y="39721"/>
                    <a:pt x="17346" y="42244"/>
                    <a:pt x="23533" y="42244"/>
                  </a:cubicBezTo>
                  <a:cubicBezTo>
                    <a:pt x="28140" y="42244"/>
                    <a:pt x="32797" y="40845"/>
                    <a:pt x="36720" y="38137"/>
                  </a:cubicBezTo>
                  <a:cubicBezTo>
                    <a:pt x="50090" y="28898"/>
                    <a:pt x="48388" y="16087"/>
                    <a:pt x="40565" y="7122"/>
                  </a:cubicBezTo>
                  <a:cubicBezTo>
                    <a:pt x="36395" y="2354"/>
                    <a:pt x="30665" y="0"/>
                    <a:pt x="24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46;p66"/>
            <p:cNvSpPr/>
            <p:nvPr/>
          </p:nvSpPr>
          <p:spPr>
            <a:xfrm>
              <a:off x="587275" y="1794575"/>
              <a:ext cx="1259700" cy="1130650"/>
            </a:xfrm>
            <a:custGeom>
              <a:avLst/>
              <a:gdLst/>
              <a:ahLst/>
              <a:cxnLst/>
              <a:rect l="l" t="t" r="r" b="b"/>
              <a:pathLst>
                <a:path w="50388" h="45226" extrusionOk="0">
                  <a:moveTo>
                    <a:pt x="26573" y="2958"/>
                  </a:moveTo>
                  <a:cubicBezTo>
                    <a:pt x="32163" y="2958"/>
                    <a:pt x="37463" y="5384"/>
                    <a:pt x="41124" y="9602"/>
                  </a:cubicBezTo>
                  <a:cubicBezTo>
                    <a:pt x="45351" y="14448"/>
                    <a:pt x="47327" y="19948"/>
                    <a:pt x="46684" y="25104"/>
                  </a:cubicBezTo>
                  <a:cubicBezTo>
                    <a:pt x="46053" y="30188"/>
                    <a:pt x="42970" y="34664"/>
                    <a:pt x="37552" y="38403"/>
                  </a:cubicBezTo>
                  <a:cubicBezTo>
                    <a:pt x="33765" y="41024"/>
                    <a:pt x="29454" y="42295"/>
                    <a:pt x="25254" y="42295"/>
                  </a:cubicBezTo>
                  <a:cubicBezTo>
                    <a:pt x="19379" y="42295"/>
                    <a:pt x="13720" y="39808"/>
                    <a:pt x="10013" y="35045"/>
                  </a:cubicBezTo>
                  <a:cubicBezTo>
                    <a:pt x="3358" y="26521"/>
                    <a:pt x="4894" y="14221"/>
                    <a:pt x="13418" y="7566"/>
                  </a:cubicBezTo>
                  <a:cubicBezTo>
                    <a:pt x="17395" y="4470"/>
                    <a:pt x="21991" y="2958"/>
                    <a:pt x="26491" y="2958"/>
                  </a:cubicBezTo>
                  <a:cubicBezTo>
                    <a:pt x="26519" y="2958"/>
                    <a:pt x="26546" y="2958"/>
                    <a:pt x="26573" y="2958"/>
                  </a:cubicBezTo>
                  <a:close/>
                  <a:moveTo>
                    <a:pt x="26494" y="1"/>
                  </a:moveTo>
                  <a:cubicBezTo>
                    <a:pt x="21175" y="1"/>
                    <a:pt x="15935" y="1825"/>
                    <a:pt x="11585" y="5220"/>
                  </a:cubicBezTo>
                  <a:cubicBezTo>
                    <a:pt x="1762" y="12876"/>
                    <a:pt x="0" y="27044"/>
                    <a:pt x="7668" y="36867"/>
                  </a:cubicBezTo>
                  <a:cubicBezTo>
                    <a:pt x="11287" y="41534"/>
                    <a:pt x="16633" y="44451"/>
                    <a:pt x="22693" y="45094"/>
                  </a:cubicBezTo>
                  <a:cubicBezTo>
                    <a:pt x="23539" y="45178"/>
                    <a:pt x="24396" y="45225"/>
                    <a:pt x="25253" y="45225"/>
                  </a:cubicBezTo>
                  <a:cubicBezTo>
                    <a:pt x="30254" y="45225"/>
                    <a:pt x="35123" y="43689"/>
                    <a:pt x="39243" y="40856"/>
                  </a:cubicBezTo>
                  <a:cubicBezTo>
                    <a:pt x="45303" y="36665"/>
                    <a:pt x="48899" y="31343"/>
                    <a:pt x="49637" y="25473"/>
                  </a:cubicBezTo>
                  <a:cubicBezTo>
                    <a:pt x="50387" y="19460"/>
                    <a:pt x="48161" y="13126"/>
                    <a:pt x="43363" y="7637"/>
                  </a:cubicBezTo>
                  <a:cubicBezTo>
                    <a:pt x="39481" y="3161"/>
                    <a:pt x="33969" y="434"/>
                    <a:pt x="28051" y="53"/>
                  </a:cubicBezTo>
                  <a:cubicBezTo>
                    <a:pt x="27532" y="18"/>
                    <a:pt x="27013" y="1"/>
                    <a:pt x="26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47;p66"/>
            <p:cNvSpPr/>
            <p:nvPr/>
          </p:nvSpPr>
          <p:spPr>
            <a:xfrm>
              <a:off x="962900" y="1929800"/>
              <a:ext cx="735825" cy="532425"/>
            </a:xfrm>
            <a:custGeom>
              <a:avLst/>
              <a:gdLst/>
              <a:ahLst/>
              <a:cxnLst/>
              <a:rect l="l" t="t" r="r" b="b"/>
              <a:pathLst>
                <a:path w="29433" h="21297" extrusionOk="0">
                  <a:moveTo>
                    <a:pt x="20542" y="1"/>
                  </a:moveTo>
                  <a:cubicBezTo>
                    <a:pt x="19345" y="1"/>
                    <a:pt x="18130" y="277"/>
                    <a:pt x="16991" y="859"/>
                  </a:cubicBezTo>
                  <a:lnTo>
                    <a:pt x="5859" y="6598"/>
                  </a:lnTo>
                  <a:cubicBezTo>
                    <a:pt x="1" y="9622"/>
                    <a:pt x="548" y="13277"/>
                    <a:pt x="2513" y="17087"/>
                  </a:cubicBezTo>
                  <a:cubicBezTo>
                    <a:pt x="3900" y="19761"/>
                    <a:pt x="6623" y="21297"/>
                    <a:pt x="9445" y="21297"/>
                  </a:cubicBezTo>
                  <a:cubicBezTo>
                    <a:pt x="10645" y="21297"/>
                    <a:pt x="11862" y="21019"/>
                    <a:pt x="13002" y="20433"/>
                  </a:cubicBezTo>
                  <a:lnTo>
                    <a:pt x="24123" y="14694"/>
                  </a:lnTo>
                  <a:cubicBezTo>
                    <a:pt x="27933" y="12718"/>
                    <a:pt x="29433" y="8027"/>
                    <a:pt x="27468" y="4217"/>
                  </a:cubicBezTo>
                  <a:cubicBezTo>
                    <a:pt x="26081" y="1534"/>
                    <a:pt x="23362" y="1"/>
                    <a:pt x="20542" y="1"/>
                  </a:cubicBezTo>
                  <a:close/>
                </a:path>
              </a:pathLst>
            </a:custGeom>
            <a:solidFill>
              <a:srgbClr val="B4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48;p66"/>
            <p:cNvSpPr/>
            <p:nvPr/>
          </p:nvSpPr>
          <p:spPr>
            <a:xfrm>
              <a:off x="945650" y="1893800"/>
              <a:ext cx="792675" cy="605775"/>
            </a:xfrm>
            <a:custGeom>
              <a:avLst/>
              <a:gdLst/>
              <a:ahLst/>
              <a:cxnLst/>
              <a:rect l="l" t="t" r="r" b="b"/>
              <a:pathLst>
                <a:path w="31707" h="24231" extrusionOk="0">
                  <a:moveTo>
                    <a:pt x="21267" y="2930"/>
                  </a:moveTo>
                  <a:cubicBezTo>
                    <a:pt x="24161" y="2930"/>
                    <a:pt x="26684" y="4915"/>
                    <a:pt x="27361" y="7728"/>
                  </a:cubicBezTo>
                  <a:cubicBezTo>
                    <a:pt x="28051" y="10550"/>
                    <a:pt x="26718" y="13479"/>
                    <a:pt x="24134" y="14813"/>
                  </a:cubicBezTo>
                  <a:lnTo>
                    <a:pt x="13002" y="20551"/>
                  </a:lnTo>
                  <a:cubicBezTo>
                    <a:pt x="12080" y="21028"/>
                    <a:pt x="11095" y="21254"/>
                    <a:pt x="10124" y="21254"/>
                  </a:cubicBezTo>
                  <a:cubicBezTo>
                    <a:pt x="7845" y="21254"/>
                    <a:pt x="5643" y="20011"/>
                    <a:pt x="4525" y="17849"/>
                  </a:cubicBezTo>
                  <a:cubicBezTo>
                    <a:pt x="3524" y="15908"/>
                    <a:pt x="3167" y="14455"/>
                    <a:pt x="3405" y="13289"/>
                  </a:cubicBezTo>
                  <a:cubicBezTo>
                    <a:pt x="3691" y="11824"/>
                    <a:pt x="4941" y="10550"/>
                    <a:pt x="7227" y="9371"/>
                  </a:cubicBezTo>
                  <a:lnTo>
                    <a:pt x="18360" y="3633"/>
                  </a:lnTo>
                  <a:cubicBezTo>
                    <a:pt x="19253" y="3168"/>
                    <a:pt x="20229" y="2930"/>
                    <a:pt x="21241" y="2930"/>
                  </a:cubicBezTo>
                  <a:cubicBezTo>
                    <a:pt x="21250" y="2930"/>
                    <a:pt x="21258" y="2930"/>
                    <a:pt x="21267" y="2930"/>
                  </a:cubicBezTo>
                  <a:close/>
                  <a:moveTo>
                    <a:pt x="21129" y="1"/>
                  </a:moveTo>
                  <a:cubicBezTo>
                    <a:pt x="19736" y="1"/>
                    <a:pt x="18322" y="315"/>
                    <a:pt x="16990" y="977"/>
                  </a:cubicBezTo>
                  <a:lnTo>
                    <a:pt x="5870" y="6716"/>
                  </a:lnTo>
                  <a:cubicBezTo>
                    <a:pt x="2715" y="8347"/>
                    <a:pt x="953" y="10300"/>
                    <a:pt x="476" y="12705"/>
                  </a:cubicBezTo>
                  <a:cubicBezTo>
                    <a:pt x="0" y="15158"/>
                    <a:pt x="1048" y="17599"/>
                    <a:pt x="1881" y="19206"/>
                  </a:cubicBezTo>
                  <a:cubicBezTo>
                    <a:pt x="3477" y="22290"/>
                    <a:pt x="6656" y="24230"/>
                    <a:pt x="10132" y="24230"/>
                  </a:cubicBezTo>
                  <a:cubicBezTo>
                    <a:pt x="11609" y="24230"/>
                    <a:pt x="13061" y="23873"/>
                    <a:pt x="14371" y="23194"/>
                  </a:cubicBezTo>
                  <a:lnTo>
                    <a:pt x="25491" y="17456"/>
                  </a:lnTo>
                  <a:cubicBezTo>
                    <a:pt x="29980" y="15074"/>
                    <a:pt x="31707" y="9538"/>
                    <a:pt x="29385" y="5026"/>
                  </a:cubicBezTo>
                  <a:cubicBezTo>
                    <a:pt x="27734" y="1834"/>
                    <a:pt x="24494" y="1"/>
                    <a:pt x="2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860;p66"/>
          <p:cNvGrpSpPr/>
          <p:nvPr/>
        </p:nvGrpSpPr>
        <p:grpSpPr>
          <a:xfrm>
            <a:off x="6023962" y="3879638"/>
            <a:ext cx="887602" cy="1098950"/>
            <a:chOff x="4095150" y="1836675"/>
            <a:chExt cx="1170400" cy="1685050"/>
          </a:xfrm>
        </p:grpSpPr>
        <p:sp>
          <p:nvSpPr>
            <p:cNvPr id="54" name="Google Shape;3861;p66"/>
            <p:cNvSpPr/>
            <p:nvPr/>
          </p:nvSpPr>
          <p:spPr>
            <a:xfrm>
              <a:off x="4213025" y="2121225"/>
              <a:ext cx="934350" cy="1363300"/>
            </a:xfrm>
            <a:custGeom>
              <a:avLst/>
              <a:gdLst/>
              <a:ahLst/>
              <a:cxnLst/>
              <a:rect l="l" t="t" r="r" b="b"/>
              <a:pathLst>
                <a:path w="37374" h="54532" extrusionOk="0">
                  <a:moveTo>
                    <a:pt x="18836" y="1"/>
                  </a:moveTo>
                  <a:cubicBezTo>
                    <a:pt x="8596" y="1"/>
                    <a:pt x="0" y="8299"/>
                    <a:pt x="0" y="18539"/>
                  </a:cubicBezTo>
                  <a:lnTo>
                    <a:pt x="0" y="18681"/>
                  </a:lnTo>
                  <a:lnTo>
                    <a:pt x="0" y="18765"/>
                  </a:lnTo>
                  <a:lnTo>
                    <a:pt x="0" y="46887"/>
                  </a:lnTo>
                  <a:cubicBezTo>
                    <a:pt x="0" y="51066"/>
                    <a:pt x="3727" y="54483"/>
                    <a:pt x="7894" y="54483"/>
                  </a:cubicBezTo>
                  <a:cubicBezTo>
                    <a:pt x="12073" y="54460"/>
                    <a:pt x="15466" y="51078"/>
                    <a:pt x="15478" y="46887"/>
                  </a:cubicBezTo>
                  <a:lnTo>
                    <a:pt x="15478" y="43673"/>
                  </a:lnTo>
                  <a:cubicBezTo>
                    <a:pt x="16585" y="43875"/>
                    <a:pt x="17705" y="43976"/>
                    <a:pt x="18824" y="43976"/>
                  </a:cubicBezTo>
                  <a:cubicBezTo>
                    <a:pt x="19943" y="43976"/>
                    <a:pt x="21062" y="43875"/>
                    <a:pt x="22170" y="43673"/>
                  </a:cubicBezTo>
                  <a:lnTo>
                    <a:pt x="22170" y="46935"/>
                  </a:lnTo>
                  <a:cubicBezTo>
                    <a:pt x="22170" y="51126"/>
                    <a:pt x="25575" y="54531"/>
                    <a:pt x="29766" y="54531"/>
                  </a:cubicBezTo>
                  <a:cubicBezTo>
                    <a:pt x="33957" y="54531"/>
                    <a:pt x="37362" y="51126"/>
                    <a:pt x="37362" y="46935"/>
                  </a:cubicBezTo>
                  <a:lnTo>
                    <a:pt x="37362" y="18693"/>
                  </a:lnTo>
                  <a:cubicBezTo>
                    <a:pt x="37374" y="9728"/>
                    <a:pt x="29170" y="1"/>
                    <a:pt x="18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62;p66"/>
            <p:cNvSpPr/>
            <p:nvPr/>
          </p:nvSpPr>
          <p:spPr>
            <a:xfrm>
              <a:off x="4176100" y="2084025"/>
              <a:ext cx="1008775" cy="1437700"/>
            </a:xfrm>
            <a:custGeom>
              <a:avLst/>
              <a:gdLst/>
              <a:ahLst/>
              <a:cxnLst/>
              <a:rect l="l" t="t" r="r" b="b"/>
              <a:pathLst>
                <a:path w="40351" h="57508" extrusionOk="0">
                  <a:moveTo>
                    <a:pt x="20313" y="2977"/>
                  </a:moveTo>
                  <a:cubicBezTo>
                    <a:pt x="29921" y="2977"/>
                    <a:pt x="37363" y="12228"/>
                    <a:pt x="37363" y="20181"/>
                  </a:cubicBezTo>
                  <a:lnTo>
                    <a:pt x="37363" y="48423"/>
                  </a:lnTo>
                  <a:cubicBezTo>
                    <a:pt x="37363" y="51792"/>
                    <a:pt x="34624" y="54531"/>
                    <a:pt x="31255" y="54531"/>
                  </a:cubicBezTo>
                  <a:cubicBezTo>
                    <a:pt x="27885" y="54531"/>
                    <a:pt x="25147" y="51792"/>
                    <a:pt x="25147" y="48423"/>
                  </a:cubicBezTo>
                  <a:lnTo>
                    <a:pt x="25147" y="43375"/>
                  </a:lnTo>
                  <a:lnTo>
                    <a:pt x="23385" y="43696"/>
                  </a:lnTo>
                  <a:cubicBezTo>
                    <a:pt x="22367" y="43881"/>
                    <a:pt x="21337" y="43973"/>
                    <a:pt x="20307" y="43973"/>
                  </a:cubicBezTo>
                  <a:cubicBezTo>
                    <a:pt x="19277" y="43973"/>
                    <a:pt x="18247" y="43881"/>
                    <a:pt x="17229" y="43696"/>
                  </a:cubicBezTo>
                  <a:lnTo>
                    <a:pt x="15479" y="43375"/>
                  </a:lnTo>
                  <a:lnTo>
                    <a:pt x="15479" y="48375"/>
                  </a:lnTo>
                  <a:cubicBezTo>
                    <a:pt x="15467" y="51745"/>
                    <a:pt x="12740" y="54471"/>
                    <a:pt x="9371" y="54483"/>
                  </a:cubicBezTo>
                  <a:cubicBezTo>
                    <a:pt x="5966" y="54483"/>
                    <a:pt x="2977" y="51626"/>
                    <a:pt x="2977" y="48375"/>
                  </a:cubicBezTo>
                  <a:lnTo>
                    <a:pt x="2977" y="20253"/>
                  </a:lnTo>
                  <a:lnTo>
                    <a:pt x="2977" y="20181"/>
                  </a:lnTo>
                  <a:lnTo>
                    <a:pt x="2977" y="20169"/>
                  </a:lnTo>
                  <a:lnTo>
                    <a:pt x="2977" y="20027"/>
                  </a:lnTo>
                  <a:cubicBezTo>
                    <a:pt x="2977" y="10621"/>
                    <a:pt x="10752" y="2977"/>
                    <a:pt x="20313" y="2977"/>
                  </a:cubicBezTo>
                  <a:close/>
                  <a:moveTo>
                    <a:pt x="20280" y="0"/>
                  </a:moveTo>
                  <a:cubicBezTo>
                    <a:pt x="14950" y="0"/>
                    <a:pt x="9825" y="2106"/>
                    <a:pt x="6025" y="5858"/>
                  </a:cubicBezTo>
                  <a:cubicBezTo>
                    <a:pt x="2144" y="9656"/>
                    <a:pt x="1" y="14681"/>
                    <a:pt x="1" y="20015"/>
                  </a:cubicBezTo>
                  <a:lnTo>
                    <a:pt x="1" y="20134"/>
                  </a:lnTo>
                  <a:lnTo>
                    <a:pt x="1" y="20157"/>
                  </a:lnTo>
                  <a:lnTo>
                    <a:pt x="1" y="20253"/>
                  </a:lnTo>
                  <a:lnTo>
                    <a:pt x="1" y="48375"/>
                  </a:lnTo>
                  <a:cubicBezTo>
                    <a:pt x="1" y="53293"/>
                    <a:pt x="4299" y="57460"/>
                    <a:pt x="9383" y="57460"/>
                  </a:cubicBezTo>
                  <a:cubicBezTo>
                    <a:pt x="14395" y="57448"/>
                    <a:pt x="18455" y="53388"/>
                    <a:pt x="18455" y="48375"/>
                  </a:cubicBezTo>
                  <a:lnTo>
                    <a:pt x="18455" y="46863"/>
                  </a:lnTo>
                  <a:cubicBezTo>
                    <a:pt x="19075" y="46923"/>
                    <a:pt x="19694" y="46952"/>
                    <a:pt x="20313" y="46952"/>
                  </a:cubicBezTo>
                  <a:cubicBezTo>
                    <a:pt x="20932" y="46952"/>
                    <a:pt x="21551" y="46923"/>
                    <a:pt x="22170" y="46863"/>
                  </a:cubicBezTo>
                  <a:lnTo>
                    <a:pt x="22170" y="48423"/>
                  </a:lnTo>
                  <a:cubicBezTo>
                    <a:pt x="22182" y="53435"/>
                    <a:pt x="26242" y="57495"/>
                    <a:pt x="31255" y="57507"/>
                  </a:cubicBezTo>
                  <a:cubicBezTo>
                    <a:pt x="36267" y="57507"/>
                    <a:pt x="40339" y="53435"/>
                    <a:pt x="40351" y="48423"/>
                  </a:cubicBezTo>
                  <a:lnTo>
                    <a:pt x="40351" y="20181"/>
                  </a:lnTo>
                  <a:cubicBezTo>
                    <a:pt x="40351" y="15359"/>
                    <a:pt x="38232" y="10359"/>
                    <a:pt x="34553" y="6453"/>
                  </a:cubicBezTo>
                  <a:cubicBezTo>
                    <a:pt x="30635" y="2286"/>
                    <a:pt x="25587" y="0"/>
                    <a:pt x="20325" y="0"/>
                  </a:cubicBezTo>
                  <a:cubicBezTo>
                    <a:pt x="20310" y="0"/>
                    <a:pt x="20295" y="0"/>
                    <a:pt x="20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63;p66"/>
            <p:cNvSpPr/>
            <p:nvPr/>
          </p:nvSpPr>
          <p:spPr>
            <a:xfrm>
              <a:off x="4132350" y="1874175"/>
              <a:ext cx="1096000" cy="1096000"/>
            </a:xfrm>
            <a:custGeom>
              <a:avLst/>
              <a:gdLst/>
              <a:ahLst/>
              <a:cxnLst/>
              <a:rect l="l" t="t" r="r" b="b"/>
              <a:pathLst>
                <a:path w="43840" h="43840" extrusionOk="0">
                  <a:moveTo>
                    <a:pt x="21920" y="0"/>
                  </a:moveTo>
                  <a:cubicBezTo>
                    <a:pt x="9811" y="0"/>
                    <a:pt x="0" y="9811"/>
                    <a:pt x="0" y="21920"/>
                  </a:cubicBezTo>
                  <a:cubicBezTo>
                    <a:pt x="0" y="34016"/>
                    <a:pt x="9811" y="43839"/>
                    <a:pt x="21920" y="43839"/>
                  </a:cubicBezTo>
                  <a:cubicBezTo>
                    <a:pt x="34017" y="43839"/>
                    <a:pt x="43839" y="34016"/>
                    <a:pt x="43839" y="21920"/>
                  </a:cubicBezTo>
                  <a:cubicBezTo>
                    <a:pt x="43839" y="9811"/>
                    <a:pt x="34017" y="0"/>
                    <a:pt x="21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64;p66"/>
            <p:cNvSpPr/>
            <p:nvPr/>
          </p:nvSpPr>
          <p:spPr>
            <a:xfrm>
              <a:off x="4095150" y="1836675"/>
              <a:ext cx="1170400" cy="1170700"/>
            </a:xfrm>
            <a:custGeom>
              <a:avLst/>
              <a:gdLst/>
              <a:ahLst/>
              <a:cxnLst/>
              <a:rect l="l" t="t" r="r" b="b"/>
              <a:pathLst>
                <a:path w="46816" h="46828" extrusionOk="0">
                  <a:moveTo>
                    <a:pt x="23408" y="2977"/>
                  </a:moveTo>
                  <a:cubicBezTo>
                    <a:pt x="34671" y="2977"/>
                    <a:pt x="43839" y="12145"/>
                    <a:pt x="43839" y="23420"/>
                  </a:cubicBezTo>
                  <a:cubicBezTo>
                    <a:pt x="43839" y="34683"/>
                    <a:pt x="34671" y="43851"/>
                    <a:pt x="23408" y="43851"/>
                  </a:cubicBezTo>
                  <a:cubicBezTo>
                    <a:pt x="12133" y="43851"/>
                    <a:pt x="2977" y="34683"/>
                    <a:pt x="2977" y="23420"/>
                  </a:cubicBezTo>
                  <a:cubicBezTo>
                    <a:pt x="2977" y="12145"/>
                    <a:pt x="12133" y="2977"/>
                    <a:pt x="23408" y="2977"/>
                  </a:cubicBezTo>
                  <a:close/>
                  <a:moveTo>
                    <a:pt x="23408" y="0"/>
                  </a:moveTo>
                  <a:cubicBezTo>
                    <a:pt x="10490" y="0"/>
                    <a:pt x="0" y="10513"/>
                    <a:pt x="0" y="23420"/>
                  </a:cubicBezTo>
                  <a:cubicBezTo>
                    <a:pt x="0" y="36326"/>
                    <a:pt x="10490" y="46827"/>
                    <a:pt x="23408" y="46827"/>
                  </a:cubicBezTo>
                  <a:cubicBezTo>
                    <a:pt x="36302" y="46827"/>
                    <a:pt x="46816" y="36326"/>
                    <a:pt x="46816" y="23420"/>
                  </a:cubicBezTo>
                  <a:cubicBezTo>
                    <a:pt x="46816" y="10513"/>
                    <a:pt x="36314" y="0"/>
                    <a:pt x="23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65;p66"/>
            <p:cNvSpPr/>
            <p:nvPr/>
          </p:nvSpPr>
          <p:spPr>
            <a:xfrm>
              <a:off x="4329100" y="2127175"/>
              <a:ext cx="702200" cy="389350"/>
            </a:xfrm>
            <a:custGeom>
              <a:avLst/>
              <a:gdLst/>
              <a:ahLst/>
              <a:cxnLst/>
              <a:rect l="l" t="t" r="r" b="b"/>
              <a:pathLst>
                <a:path w="28088" h="15574" extrusionOk="0">
                  <a:moveTo>
                    <a:pt x="7787" y="1"/>
                  </a:moveTo>
                  <a:cubicBezTo>
                    <a:pt x="3477" y="1"/>
                    <a:pt x="1" y="3477"/>
                    <a:pt x="1" y="7787"/>
                  </a:cubicBezTo>
                  <a:cubicBezTo>
                    <a:pt x="1" y="12097"/>
                    <a:pt x="3477" y="15574"/>
                    <a:pt x="7787" y="15574"/>
                  </a:cubicBezTo>
                  <a:lnTo>
                    <a:pt x="20301" y="15574"/>
                  </a:lnTo>
                  <a:cubicBezTo>
                    <a:pt x="24611" y="15574"/>
                    <a:pt x="28087" y="12097"/>
                    <a:pt x="28087" y="7787"/>
                  </a:cubicBezTo>
                  <a:cubicBezTo>
                    <a:pt x="28087" y="3477"/>
                    <a:pt x="24611" y="1"/>
                    <a:pt x="20301" y="1"/>
                  </a:cubicBezTo>
                  <a:close/>
                </a:path>
              </a:pathLst>
            </a:custGeom>
            <a:solidFill>
              <a:srgbClr val="B4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66;p66"/>
            <p:cNvSpPr/>
            <p:nvPr/>
          </p:nvSpPr>
          <p:spPr>
            <a:xfrm>
              <a:off x="4294875" y="2090250"/>
              <a:ext cx="776600" cy="463500"/>
            </a:xfrm>
            <a:custGeom>
              <a:avLst/>
              <a:gdLst/>
              <a:ahLst/>
              <a:cxnLst/>
              <a:rect l="l" t="t" r="r" b="b"/>
              <a:pathLst>
                <a:path w="31064" h="18540" extrusionOk="0">
                  <a:moveTo>
                    <a:pt x="21778" y="2977"/>
                  </a:moveTo>
                  <a:cubicBezTo>
                    <a:pt x="25241" y="2977"/>
                    <a:pt x="28063" y="5788"/>
                    <a:pt x="28063" y="9264"/>
                  </a:cubicBezTo>
                  <a:cubicBezTo>
                    <a:pt x="28063" y="12752"/>
                    <a:pt x="25241" y="15564"/>
                    <a:pt x="21778" y="15564"/>
                  </a:cubicBezTo>
                  <a:cubicBezTo>
                    <a:pt x="21742" y="15564"/>
                    <a:pt x="21706" y="15563"/>
                    <a:pt x="21670" y="15563"/>
                  </a:cubicBezTo>
                  <a:lnTo>
                    <a:pt x="9156" y="15563"/>
                  </a:lnTo>
                  <a:cubicBezTo>
                    <a:pt x="5715" y="15515"/>
                    <a:pt x="2953" y="12705"/>
                    <a:pt x="2953" y="9264"/>
                  </a:cubicBezTo>
                  <a:cubicBezTo>
                    <a:pt x="2953" y="5823"/>
                    <a:pt x="5715" y="3025"/>
                    <a:pt x="9156" y="2978"/>
                  </a:cubicBezTo>
                  <a:lnTo>
                    <a:pt x="21670" y="2978"/>
                  </a:lnTo>
                  <a:cubicBezTo>
                    <a:pt x="21706" y="2977"/>
                    <a:pt x="21742" y="2977"/>
                    <a:pt x="21778" y="2977"/>
                  </a:cubicBezTo>
                  <a:close/>
                  <a:moveTo>
                    <a:pt x="21801" y="0"/>
                  </a:moveTo>
                  <a:cubicBezTo>
                    <a:pt x="21757" y="0"/>
                    <a:pt x="21713" y="1"/>
                    <a:pt x="21670" y="1"/>
                  </a:cubicBezTo>
                  <a:lnTo>
                    <a:pt x="9156" y="1"/>
                  </a:lnTo>
                  <a:cubicBezTo>
                    <a:pt x="4072" y="61"/>
                    <a:pt x="0" y="4192"/>
                    <a:pt x="0" y="9264"/>
                  </a:cubicBezTo>
                  <a:cubicBezTo>
                    <a:pt x="0" y="14348"/>
                    <a:pt x="4072" y="18480"/>
                    <a:pt x="9156" y="18539"/>
                  </a:cubicBezTo>
                  <a:lnTo>
                    <a:pt x="21670" y="18539"/>
                  </a:lnTo>
                  <a:cubicBezTo>
                    <a:pt x="21706" y="18540"/>
                    <a:pt x="21743" y="18540"/>
                    <a:pt x="21779" y="18540"/>
                  </a:cubicBezTo>
                  <a:cubicBezTo>
                    <a:pt x="26896" y="18540"/>
                    <a:pt x="31064" y="14395"/>
                    <a:pt x="31064" y="9264"/>
                  </a:cubicBezTo>
                  <a:cubicBezTo>
                    <a:pt x="31064" y="4141"/>
                    <a:pt x="26908" y="0"/>
                    <a:pt x="21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ím 1"/>
          <p:cNvSpPr>
            <a:spLocks noGrp="1"/>
          </p:cNvSpPr>
          <p:nvPr>
            <p:ph type="title"/>
          </p:nvPr>
        </p:nvSpPr>
        <p:spPr>
          <a:xfrm>
            <a:off x="396120" y="256004"/>
            <a:ext cx="7070280" cy="924795"/>
          </a:xfrm>
        </p:spPr>
        <p:txBody>
          <a:bodyPr>
            <a:noAutofit/>
          </a:bodyPr>
          <a:lstStyle/>
          <a:p>
            <a:pPr marL="446088" indent="-446088" algn="l"/>
            <a:r>
              <a:rPr lang="hu-HU" sz="18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5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. Írd le az </a:t>
            </a:r>
            <a:r>
              <a:rPr lang="hu-HU" sz="1800" b="0" i="1" dirty="0" smtClean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úszik</a:t>
            </a:r>
            <a:r>
              <a:rPr lang="hu-HU" sz="18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Roboto Mono" panose="020B0604020202020204" charset="0"/>
                <a:ea typeface="Roboto Mono" panose="020B0604020202020204" charset="0"/>
              </a:rPr>
              <a:t> ige felszólító módú alakjait!</a:t>
            </a:r>
            <a:endParaRPr lang="hu-HU" sz="1800" b="0" dirty="0">
              <a:solidFill>
                <a:schemeClr val="accent1">
                  <a:lumMod val="20000"/>
                  <a:lumOff val="8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3" y="1079208"/>
            <a:ext cx="7689495" cy="1334313"/>
          </a:xfrm>
          <a:prstGeom prst="rect">
            <a:avLst/>
          </a:prstGeom>
        </p:spPr>
      </p:pic>
      <p:sp>
        <p:nvSpPr>
          <p:cNvPr id="50" name="Téglalap 49"/>
          <p:cNvSpPr/>
          <p:nvPr/>
        </p:nvSpPr>
        <p:spPr>
          <a:xfrm>
            <a:off x="543391" y="4114985"/>
            <a:ext cx="6775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Roboto Mono" panose="020B0604020202020204" charset="0"/>
                <a:ea typeface="Roboto Mono" panose="020B0604020202020204" charset="0"/>
              </a:rPr>
              <a:t>A füzetedbe: </a:t>
            </a:r>
          </a:p>
          <a:p>
            <a:endParaRPr lang="hu-HU" sz="1600" dirty="0">
              <a:solidFill>
                <a:schemeClr val="accent2">
                  <a:lumMod val="50000"/>
                </a:schemeClr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5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. </a:t>
            </a:r>
            <a:r>
              <a:rPr lang="hu-HU" sz="1600" dirty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feladat</a:t>
            </a:r>
            <a:r>
              <a:rPr lang="hu-HU" sz="1600" dirty="0" smtClean="0">
                <a:solidFill>
                  <a:schemeClr val="bg1"/>
                </a:solidFill>
                <a:latin typeface="Roboto Mono" panose="020B0604020202020204" charset="0"/>
                <a:ea typeface="Roboto Mono" panose="020B0604020202020204" charset="0"/>
              </a:rPr>
              <a:t>:(és másolhatod is a feladatot)</a:t>
            </a:r>
            <a:endParaRPr lang="hu-HU" sz="1600" dirty="0">
              <a:solidFill>
                <a:schemeClr val="bg1"/>
              </a:solidFill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72" name="Szövegdoboz 71"/>
          <p:cNvSpPr txBox="1"/>
          <p:nvPr/>
        </p:nvSpPr>
        <p:spPr>
          <a:xfrm>
            <a:off x="1292923" y="1054522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ússzak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1292923" y="1484079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ússz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1292923" y="1933009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ússzon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Szövegdoboz 74"/>
          <p:cNvSpPr txBox="1"/>
          <p:nvPr/>
        </p:nvSpPr>
        <p:spPr>
          <a:xfrm>
            <a:off x="5054875" y="1054522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ússzunk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Szövegdoboz 75"/>
          <p:cNvSpPr txBox="1"/>
          <p:nvPr/>
        </p:nvSpPr>
        <p:spPr>
          <a:xfrm>
            <a:off x="5054875" y="1505536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ússzatok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Szövegdoboz 76"/>
          <p:cNvSpPr txBox="1"/>
          <p:nvPr/>
        </p:nvSpPr>
        <p:spPr>
          <a:xfrm>
            <a:off x="5082671" y="1953005"/>
            <a:ext cx="134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accent2">
                    <a:lumMod val="75000"/>
                  </a:schemeClr>
                </a:solidFill>
              </a:rPr>
              <a:t>ússzanak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1" name="Google Shape;478;p40"/>
          <p:cNvSpPr/>
          <p:nvPr/>
        </p:nvSpPr>
        <p:spPr>
          <a:xfrm>
            <a:off x="7790633" y="4013724"/>
            <a:ext cx="276300" cy="6573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432344" y="2400474"/>
            <a:ext cx="7834258" cy="2902348"/>
            <a:chOff x="1432344" y="2400474"/>
            <a:chExt cx="7834258" cy="2902348"/>
          </a:xfrm>
        </p:grpSpPr>
        <p:grpSp>
          <p:nvGrpSpPr>
            <p:cNvPr id="78" name="Google Shape;465;p40"/>
            <p:cNvGrpSpPr/>
            <p:nvPr/>
          </p:nvGrpSpPr>
          <p:grpSpPr>
            <a:xfrm>
              <a:off x="6371827" y="2400474"/>
              <a:ext cx="2894775" cy="2902348"/>
              <a:chOff x="3124838" y="1627025"/>
              <a:chExt cx="2894775" cy="2902348"/>
            </a:xfrm>
          </p:grpSpPr>
          <p:grpSp>
            <p:nvGrpSpPr>
              <p:cNvPr id="79" name="Google Shape;466;p40"/>
              <p:cNvGrpSpPr/>
              <p:nvPr/>
            </p:nvGrpSpPr>
            <p:grpSpPr>
              <a:xfrm rot="-2540491">
                <a:off x="3575187" y="2023437"/>
                <a:ext cx="1994077" cy="2109524"/>
                <a:chOff x="3912725" y="1223973"/>
                <a:chExt cx="1993924" cy="2109362"/>
              </a:xfrm>
            </p:grpSpPr>
            <p:grpSp>
              <p:nvGrpSpPr>
                <p:cNvPr id="85" name="Google Shape;467;p40"/>
                <p:cNvGrpSpPr/>
                <p:nvPr/>
              </p:nvGrpSpPr>
              <p:grpSpPr>
                <a:xfrm>
                  <a:off x="4000482" y="1223973"/>
                  <a:ext cx="1906167" cy="2109362"/>
                  <a:chOff x="4000482" y="1243023"/>
                  <a:chExt cx="1906167" cy="2109362"/>
                </a:xfrm>
              </p:grpSpPr>
              <p:sp>
                <p:nvSpPr>
                  <p:cNvPr id="87" name="Google Shape;468;p40"/>
                  <p:cNvSpPr/>
                  <p:nvPr/>
                </p:nvSpPr>
                <p:spPr>
                  <a:xfrm flipH="1">
                    <a:off x="5634909" y="1499641"/>
                    <a:ext cx="164982" cy="63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2" h="7037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441" y="322"/>
                          <a:pt x="595" y="917"/>
                          <a:pt x="560" y="1453"/>
                        </a:cubicBezTo>
                        <a:cubicBezTo>
                          <a:pt x="536" y="2000"/>
                          <a:pt x="369" y="2524"/>
                          <a:pt x="298" y="3060"/>
                        </a:cubicBezTo>
                        <a:cubicBezTo>
                          <a:pt x="107" y="4584"/>
                          <a:pt x="750" y="5989"/>
                          <a:pt x="1822" y="7037"/>
                        </a:cubicBezTo>
                        <a:cubicBezTo>
                          <a:pt x="1464" y="6370"/>
                          <a:pt x="1357" y="5620"/>
                          <a:pt x="1381" y="4870"/>
                        </a:cubicBezTo>
                        <a:cubicBezTo>
                          <a:pt x="1405" y="3953"/>
                          <a:pt x="1572" y="3048"/>
                          <a:pt x="1453" y="2143"/>
                        </a:cubicBezTo>
                        <a:cubicBezTo>
                          <a:pt x="1334" y="1250"/>
                          <a:pt x="857" y="3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469;p40"/>
                  <p:cNvSpPr/>
                  <p:nvPr/>
                </p:nvSpPr>
                <p:spPr>
                  <a:xfrm flipH="1">
                    <a:off x="5723285" y="1243023"/>
                    <a:ext cx="183364" cy="174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5" h="1930" extrusionOk="0">
                        <a:moveTo>
                          <a:pt x="0" y="0"/>
                        </a:moveTo>
                        <a:cubicBezTo>
                          <a:pt x="179" y="1024"/>
                          <a:pt x="1000" y="1798"/>
                          <a:pt x="2024" y="1929"/>
                        </a:cubicBezTo>
                        <a:cubicBezTo>
                          <a:pt x="1405" y="1203"/>
                          <a:pt x="822" y="50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470;p40"/>
                  <p:cNvSpPr/>
                  <p:nvPr/>
                </p:nvSpPr>
                <p:spPr>
                  <a:xfrm flipH="1">
                    <a:off x="4000482" y="1318270"/>
                    <a:ext cx="1683053" cy="2034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87" h="22464" extrusionOk="0">
                        <a:moveTo>
                          <a:pt x="486" y="0"/>
                        </a:moveTo>
                        <a:cubicBezTo>
                          <a:pt x="324" y="0"/>
                          <a:pt x="161" y="20"/>
                          <a:pt x="1" y="62"/>
                        </a:cubicBezTo>
                        <a:cubicBezTo>
                          <a:pt x="1013" y="455"/>
                          <a:pt x="1465" y="1563"/>
                          <a:pt x="1573" y="2646"/>
                        </a:cubicBezTo>
                        <a:cubicBezTo>
                          <a:pt x="1680" y="3730"/>
                          <a:pt x="1453" y="4825"/>
                          <a:pt x="1370" y="5908"/>
                        </a:cubicBezTo>
                        <a:cubicBezTo>
                          <a:pt x="1251" y="7659"/>
                          <a:pt x="1561" y="9468"/>
                          <a:pt x="2465" y="10969"/>
                        </a:cubicBezTo>
                        <a:cubicBezTo>
                          <a:pt x="3382" y="12469"/>
                          <a:pt x="5740" y="14243"/>
                          <a:pt x="7478" y="14457"/>
                        </a:cubicBezTo>
                        <a:cubicBezTo>
                          <a:pt x="7038" y="14625"/>
                          <a:pt x="6489" y="14689"/>
                          <a:pt x="5912" y="14689"/>
                        </a:cubicBezTo>
                        <a:cubicBezTo>
                          <a:pt x="4974" y="14689"/>
                          <a:pt x="3960" y="14519"/>
                          <a:pt x="3216" y="14350"/>
                        </a:cubicBezTo>
                        <a:cubicBezTo>
                          <a:pt x="2001" y="14064"/>
                          <a:pt x="930" y="13302"/>
                          <a:pt x="620" y="12100"/>
                        </a:cubicBezTo>
                        <a:lnTo>
                          <a:pt x="620" y="12100"/>
                        </a:lnTo>
                        <a:cubicBezTo>
                          <a:pt x="263" y="13243"/>
                          <a:pt x="989" y="14481"/>
                          <a:pt x="1918" y="15231"/>
                        </a:cubicBezTo>
                        <a:cubicBezTo>
                          <a:pt x="2858" y="15969"/>
                          <a:pt x="4001" y="16422"/>
                          <a:pt x="4978" y="17136"/>
                        </a:cubicBezTo>
                        <a:cubicBezTo>
                          <a:pt x="6418" y="18207"/>
                          <a:pt x="7371" y="19851"/>
                          <a:pt x="8764" y="20994"/>
                        </a:cubicBezTo>
                        <a:cubicBezTo>
                          <a:pt x="9890" y="21920"/>
                          <a:pt x="11362" y="22463"/>
                          <a:pt x="12804" y="22463"/>
                        </a:cubicBezTo>
                        <a:cubicBezTo>
                          <a:pt x="13679" y="22463"/>
                          <a:pt x="14543" y="22263"/>
                          <a:pt x="15312" y="21827"/>
                        </a:cubicBezTo>
                        <a:cubicBezTo>
                          <a:pt x="15610" y="21648"/>
                          <a:pt x="15896" y="21446"/>
                          <a:pt x="16146" y="21220"/>
                        </a:cubicBezTo>
                        <a:lnTo>
                          <a:pt x="16146" y="21220"/>
                        </a:lnTo>
                        <a:cubicBezTo>
                          <a:pt x="15462" y="21708"/>
                          <a:pt x="14649" y="21972"/>
                          <a:pt x="13814" y="21972"/>
                        </a:cubicBezTo>
                        <a:cubicBezTo>
                          <a:pt x="13632" y="21972"/>
                          <a:pt x="13448" y="21960"/>
                          <a:pt x="13264" y="21934"/>
                        </a:cubicBezTo>
                        <a:cubicBezTo>
                          <a:pt x="12169" y="21767"/>
                          <a:pt x="11240" y="21041"/>
                          <a:pt x="11121" y="19934"/>
                        </a:cubicBezTo>
                        <a:lnTo>
                          <a:pt x="11121" y="19934"/>
                        </a:lnTo>
                        <a:cubicBezTo>
                          <a:pt x="11529" y="20260"/>
                          <a:pt x="12017" y="20530"/>
                          <a:pt x="12529" y="20530"/>
                        </a:cubicBezTo>
                        <a:cubicBezTo>
                          <a:pt x="12540" y="20530"/>
                          <a:pt x="12551" y="20529"/>
                          <a:pt x="12562" y="20529"/>
                        </a:cubicBezTo>
                        <a:cubicBezTo>
                          <a:pt x="13098" y="20505"/>
                          <a:pt x="13634" y="20101"/>
                          <a:pt x="13645" y="19565"/>
                        </a:cubicBezTo>
                        <a:cubicBezTo>
                          <a:pt x="13645" y="19148"/>
                          <a:pt x="13324" y="18767"/>
                          <a:pt x="12931" y="18612"/>
                        </a:cubicBezTo>
                        <a:cubicBezTo>
                          <a:pt x="12692" y="18535"/>
                          <a:pt x="12444" y="18495"/>
                          <a:pt x="12195" y="18495"/>
                        </a:cubicBezTo>
                        <a:cubicBezTo>
                          <a:pt x="12023" y="18495"/>
                          <a:pt x="11851" y="18514"/>
                          <a:pt x="11681" y="18553"/>
                        </a:cubicBezTo>
                        <a:cubicBezTo>
                          <a:pt x="11264" y="18624"/>
                          <a:pt x="10859" y="18755"/>
                          <a:pt x="10431" y="18791"/>
                        </a:cubicBezTo>
                        <a:cubicBezTo>
                          <a:pt x="10348" y="18799"/>
                          <a:pt x="10265" y="18803"/>
                          <a:pt x="10183" y="18803"/>
                        </a:cubicBezTo>
                        <a:cubicBezTo>
                          <a:pt x="9645" y="18803"/>
                          <a:pt x="9109" y="18638"/>
                          <a:pt x="8645" y="18338"/>
                        </a:cubicBezTo>
                        <a:cubicBezTo>
                          <a:pt x="8133" y="17993"/>
                          <a:pt x="7883" y="17481"/>
                          <a:pt x="7788" y="16862"/>
                        </a:cubicBezTo>
                        <a:lnTo>
                          <a:pt x="7788" y="16862"/>
                        </a:lnTo>
                        <a:cubicBezTo>
                          <a:pt x="8228" y="17434"/>
                          <a:pt x="8978" y="17684"/>
                          <a:pt x="9693" y="17731"/>
                        </a:cubicBezTo>
                        <a:cubicBezTo>
                          <a:pt x="9791" y="17738"/>
                          <a:pt x="9890" y="17741"/>
                          <a:pt x="9989" y="17741"/>
                        </a:cubicBezTo>
                        <a:cubicBezTo>
                          <a:pt x="10604" y="17741"/>
                          <a:pt x="11220" y="17626"/>
                          <a:pt x="11836" y="17565"/>
                        </a:cubicBezTo>
                        <a:cubicBezTo>
                          <a:pt x="12071" y="17541"/>
                          <a:pt x="12309" y="17525"/>
                          <a:pt x="12547" y="17525"/>
                        </a:cubicBezTo>
                        <a:cubicBezTo>
                          <a:pt x="13033" y="17525"/>
                          <a:pt x="13515" y="17591"/>
                          <a:pt x="13955" y="17791"/>
                        </a:cubicBezTo>
                        <a:cubicBezTo>
                          <a:pt x="14610" y="18100"/>
                          <a:pt x="15205" y="18648"/>
                          <a:pt x="15146" y="19374"/>
                        </a:cubicBezTo>
                        <a:cubicBezTo>
                          <a:pt x="15562" y="17981"/>
                          <a:pt x="14955" y="16493"/>
                          <a:pt x="13705" y="15779"/>
                        </a:cubicBezTo>
                        <a:cubicBezTo>
                          <a:pt x="12788" y="15290"/>
                          <a:pt x="11669" y="15302"/>
                          <a:pt x="10740" y="14826"/>
                        </a:cubicBezTo>
                        <a:cubicBezTo>
                          <a:pt x="9371" y="14112"/>
                          <a:pt x="8728" y="12278"/>
                          <a:pt x="9347" y="10861"/>
                        </a:cubicBezTo>
                        <a:lnTo>
                          <a:pt x="9347" y="10861"/>
                        </a:lnTo>
                        <a:cubicBezTo>
                          <a:pt x="9276" y="12254"/>
                          <a:pt x="10324" y="13457"/>
                          <a:pt x="11645" y="13897"/>
                        </a:cubicBezTo>
                        <a:cubicBezTo>
                          <a:pt x="12645" y="14231"/>
                          <a:pt x="13741" y="14064"/>
                          <a:pt x="14765" y="14302"/>
                        </a:cubicBezTo>
                        <a:cubicBezTo>
                          <a:pt x="17063" y="14862"/>
                          <a:pt x="18325" y="17315"/>
                          <a:pt x="17467" y="19493"/>
                        </a:cubicBezTo>
                        <a:cubicBezTo>
                          <a:pt x="17944" y="18541"/>
                          <a:pt x="18265" y="17505"/>
                          <a:pt x="18384" y="16433"/>
                        </a:cubicBezTo>
                        <a:cubicBezTo>
                          <a:pt x="18587" y="14802"/>
                          <a:pt x="18432" y="13076"/>
                          <a:pt x="17575" y="11671"/>
                        </a:cubicBezTo>
                        <a:cubicBezTo>
                          <a:pt x="16586" y="10064"/>
                          <a:pt x="14800" y="9123"/>
                          <a:pt x="13050" y="8421"/>
                        </a:cubicBezTo>
                        <a:cubicBezTo>
                          <a:pt x="12264" y="8111"/>
                          <a:pt x="11419" y="7790"/>
                          <a:pt x="10978" y="7087"/>
                        </a:cubicBezTo>
                        <a:cubicBezTo>
                          <a:pt x="10574" y="6432"/>
                          <a:pt x="10609" y="5599"/>
                          <a:pt x="10586" y="4825"/>
                        </a:cubicBezTo>
                        <a:cubicBezTo>
                          <a:pt x="10526" y="3539"/>
                          <a:pt x="10205" y="2182"/>
                          <a:pt x="9300" y="1253"/>
                        </a:cubicBezTo>
                        <a:cubicBezTo>
                          <a:pt x="8744" y="683"/>
                          <a:pt x="7932" y="337"/>
                          <a:pt x="7152" y="337"/>
                        </a:cubicBezTo>
                        <a:cubicBezTo>
                          <a:pt x="6661" y="337"/>
                          <a:pt x="6182" y="474"/>
                          <a:pt x="5787" y="777"/>
                        </a:cubicBezTo>
                        <a:cubicBezTo>
                          <a:pt x="6478" y="848"/>
                          <a:pt x="7109" y="1015"/>
                          <a:pt x="7645" y="1455"/>
                        </a:cubicBezTo>
                        <a:cubicBezTo>
                          <a:pt x="8180" y="1896"/>
                          <a:pt x="8538" y="2587"/>
                          <a:pt x="8490" y="3277"/>
                        </a:cubicBezTo>
                        <a:cubicBezTo>
                          <a:pt x="8442" y="3932"/>
                          <a:pt x="8061" y="4503"/>
                          <a:pt x="7490" y="4801"/>
                        </a:cubicBezTo>
                        <a:cubicBezTo>
                          <a:pt x="7241" y="4918"/>
                          <a:pt x="6973" y="4976"/>
                          <a:pt x="6706" y="4976"/>
                        </a:cubicBezTo>
                        <a:cubicBezTo>
                          <a:pt x="6346" y="4976"/>
                          <a:pt x="5988" y="4870"/>
                          <a:pt x="5680" y="4658"/>
                        </a:cubicBezTo>
                        <a:cubicBezTo>
                          <a:pt x="5156" y="4277"/>
                          <a:pt x="4882" y="3634"/>
                          <a:pt x="4978" y="2991"/>
                        </a:cubicBezTo>
                        <a:lnTo>
                          <a:pt x="4978" y="2991"/>
                        </a:lnTo>
                        <a:cubicBezTo>
                          <a:pt x="4263" y="3456"/>
                          <a:pt x="4180" y="4480"/>
                          <a:pt x="4561" y="5230"/>
                        </a:cubicBezTo>
                        <a:cubicBezTo>
                          <a:pt x="4954" y="5968"/>
                          <a:pt x="5716" y="6480"/>
                          <a:pt x="6490" y="6825"/>
                        </a:cubicBezTo>
                        <a:cubicBezTo>
                          <a:pt x="7168" y="7135"/>
                          <a:pt x="7990" y="7492"/>
                          <a:pt x="8109" y="8218"/>
                        </a:cubicBezTo>
                        <a:cubicBezTo>
                          <a:pt x="8157" y="8623"/>
                          <a:pt x="8014" y="9016"/>
                          <a:pt x="7728" y="9302"/>
                        </a:cubicBezTo>
                        <a:cubicBezTo>
                          <a:pt x="7378" y="9658"/>
                          <a:pt x="6893" y="9821"/>
                          <a:pt x="6396" y="9821"/>
                        </a:cubicBezTo>
                        <a:cubicBezTo>
                          <a:pt x="5913" y="9821"/>
                          <a:pt x="5419" y="9667"/>
                          <a:pt x="5025" y="9385"/>
                        </a:cubicBezTo>
                        <a:cubicBezTo>
                          <a:pt x="4228" y="8813"/>
                          <a:pt x="3799" y="7837"/>
                          <a:pt x="3608" y="6873"/>
                        </a:cubicBezTo>
                        <a:cubicBezTo>
                          <a:pt x="3430" y="5908"/>
                          <a:pt x="3466" y="4920"/>
                          <a:pt x="3394" y="3932"/>
                        </a:cubicBezTo>
                        <a:cubicBezTo>
                          <a:pt x="3323" y="2956"/>
                          <a:pt x="3120" y="1944"/>
                          <a:pt x="2549" y="1146"/>
                        </a:cubicBezTo>
                        <a:cubicBezTo>
                          <a:pt x="2074" y="483"/>
                          <a:pt x="1286" y="0"/>
                          <a:pt x="48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471;p40"/>
                  <p:cNvSpPr/>
                  <p:nvPr/>
                </p:nvSpPr>
                <p:spPr>
                  <a:xfrm flipH="1">
                    <a:off x="4450066" y="1728189"/>
                    <a:ext cx="262052" cy="28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4" h="3156" extrusionOk="0">
                        <a:moveTo>
                          <a:pt x="370" y="0"/>
                        </a:moveTo>
                        <a:cubicBezTo>
                          <a:pt x="0" y="1596"/>
                          <a:pt x="1191" y="3120"/>
                          <a:pt x="2834" y="3155"/>
                        </a:cubicBezTo>
                        <a:cubicBezTo>
                          <a:pt x="2894" y="2941"/>
                          <a:pt x="2596" y="2715"/>
                          <a:pt x="2417" y="2584"/>
                        </a:cubicBezTo>
                        <a:cubicBezTo>
                          <a:pt x="2227" y="2465"/>
                          <a:pt x="2024" y="2370"/>
                          <a:pt x="1810" y="2298"/>
                        </a:cubicBezTo>
                        <a:cubicBezTo>
                          <a:pt x="893" y="1905"/>
                          <a:pt x="322" y="1000"/>
                          <a:pt x="3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6" name="Google Shape;472;p40"/>
                <p:cNvSpPr/>
                <p:nvPr/>
              </p:nvSpPr>
              <p:spPr>
                <a:xfrm>
                  <a:off x="3912725" y="2095500"/>
                  <a:ext cx="1228800" cy="1228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" name="Google Shape;473;p40"/>
              <p:cNvGrpSpPr/>
              <p:nvPr/>
            </p:nvGrpSpPr>
            <p:grpSpPr>
              <a:xfrm flipH="1">
                <a:off x="4075634" y="3209032"/>
                <a:ext cx="992740" cy="963358"/>
                <a:chOff x="2446425" y="1033300"/>
                <a:chExt cx="1176650" cy="1141825"/>
              </a:xfrm>
            </p:grpSpPr>
            <p:sp>
              <p:nvSpPr>
                <p:cNvPr id="81" name="Google Shape;474;p40"/>
                <p:cNvSpPr/>
                <p:nvPr/>
              </p:nvSpPr>
              <p:spPr>
                <a:xfrm>
                  <a:off x="2483625" y="1070500"/>
                  <a:ext cx="1108150" cy="10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26" h="42704" extrusionOk="0">
                      <a:moveTo>
                        <a:pt x="21313" y="0"/>
                      </a:moveTo>
                      <a:cubicBezTo>
                        <a:pt x="9538" y="0"/>
                        <a:pt x="1" y="9549"/>
                        <a:pt x="1" y="21325"/>
                      </a:cubicBezTo>
                      <a:cubicBezTo>
                        <a:pt x="1" y="33100"/>
                        <a:pt x="10038" y="41994"/>
                        <a:pt x="21313" y="42649"/>
                      </a:cubicBezTo>
                      <a:cubicBezTo>
                        <a:pt x="21956" y="42685"/>
                        <a:pt x="22584" y="42703"/>
                        <a:pt x="23197" y="42703"/>
                      </a:cubicBezTo>
                      <a:cubicBezTo>
                        <a:pt x="38250" y="42703"/>
                        <a:pt x="44325" y="31820"/>
                        <a:pt x="43685" y="20277"/>
                      </a:cubicBezTo>
                      <a:cubicBezTo>
                        <a:pt x="43018" y="8525"/>
                        <a:pt x="33088" y="0"/>
                        <a:pt x="21313" y="0"/>
                      </a:cubicBezTo>
                      <a:close/>
                    </a:path>
                  </a:pathLst>
                </a:custGeom>
                <a:solidFill>
                  <a:srgbClr val="C62A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475;p40"/>
                <p:cNvSpPr/>
                <p:nvPr/>
              </p:nvSpPr>
              <p:spPr>
                <a:xfrm>
                  <a:off x="2446425" y="1033300"/>
                  <a:ext cx="1176650" cy="1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66" h="45673" extrusionOk="0">
                      <a:moveTo>
                        <a:pt x="22801" y="2977"/>
                      </a:moveTo>
                      <a:cubicBezTo>
                        <a:pt x="34100" y="2977"/>
                        <a:pt x="43089" y="11097"/>
                        <a:pt x="43685" y="21848"/>
                      </a:cubicBezTo>
                      <a:cubicBezTo>
                        <a:pt x="44042" y="28349"/>
                        <a:pt x="42196" y="33981"/>
                        <a:pt x="38470" y="37695"/>
                      </a:cubicBezTo>
                      <a:cubicBezTo>
                        <a:pt x="35144" y="41021"/>
                        <a:pt x="30526" y="42702"/>
                        <a:pt x="24722" y="42702"/>
                      </a:cubicBezTo>
                      <a:cubicBezTo>
                        <a:pt x="24126" y="42702"/>
                        <a:pt x="23517" y="42684"/>
                        <a:pt x="22896" y="42648"/>
                      </a:cubicBezTo>
                      <a:cubicBezTo>
                        <a:pt x="11728" y="42005"/>
                        <a:pt x="2977" y="33290"/>
                        <a:pt x="2977" y="22813"/>
                      </a:cubicBezTo>
                      <a:cubicBezTo>
                        <a:pt x="2977" y="11883"/>
                        <a:pt x="11871" y="2977"/>
                        <a:pt x="22801" y="2977"/>
                      </a:cubicBezTo>
                      <a:close/>
                      <a:moveTo>
                        <a:pt x="22801" y="0"/>
                      </a:moveTo>
                      <a:cubicBezTo>
                        <a:pt x="10228" y="0"/>
                        <a:pt x="0" y="10228"/>
                        <a:pt x="0" y="22801"/>
                      </a:cubicBezTo>
                      <a:cubicBezTo>
                        <a:pt x="0" y="28789"/>
                        <a:pt x="2441" y="34433"/>
                        <a:pt x="6882" y="38707"/>
                      </a:cubicBezTo>
                      <a:cubicBezTo>
                        <a:pt x="11169" y="42827"/>
                        <a:pt x="16788" y="45280"/>
                        <a:pt x="22718" y="45613"/>
                      </a:cubicBezTo>
                      <a:cubicBezTo>
                        <a:pt x="23372" y="45649"/>
                        <a:pt x="24015" y="45672"/>
                        <a:pt x="24658" y="45672"/>
                      </a:cubicBezTo>
                      <a:cubicBezTo>
                        <a:pt x="31231" y="45672"/>
                        <a:pt x="36707" y="43660"/>
                        <a:pt x="40577" y="39803"/>
                      </a:cubicBezTo>
                      <a:cubicBezTo>
                        <a:pt x="44911" y="35481"/>
                        <a:pt x="47066" y="29039"/>
                        <a:pt x="46661" y="21681"/>
                      </a:cubicBezTo>
                      <a:cubicBezTo>
                        <a:pt x="46340" y="15693"/>
                        <a:pt x="43637" y="10085"/>
                        <a:pt x="39148" y="6096"/>
                      </a:cubicBezTo>
                      <a:cubicBezTo>
                        <a:pt x="34731" y="2167"/>
                        <a:pt x="28921" y="0"/>
                        <a:pt x="228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476;p40"/>
                <p:cNvSpPr/>
                <p:nvPr/>
              </p:nvSpPr>
              <p:spPr>
                <a:xfrm>
                  <a:off x="2752425" y="1328875"/>
                  <a:ext cx="702175" cy="38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7" h="15574" extrusionOk="0">
                      <a:moveTo>
                        <a:pt x="7787" y="0"/>
                      </a:moveTo>
                      <a:cubicBezTo>
                        <a:pt x="1191" y="0"/>
                        <a:pt x="0" y="3501"/>
                        <a:pt x="0" y="7787"/>
                      </a:cubicBezTo>
                      <a:cubicBezTo>
                        <a:pt x="12" y="12073"/>
                        <a:pt x="3489" y="15550"/>
                        <a:pt x="7787" y="15573"/>
                      </a:cubicBezTo>
                      <a:lnTo>
                        <a:pt x="20300" y="15573"/>
                      </a:lnTo>
                      <a:cubicBezTo>
                        <a:pt x="24598" y="15550"/>
                        <a:pt x="28075" y="12073"/>
                        <a:pt x="28087" y="7787"/>
                      </a:cubicBezTo>
                      <a:cubicBezTo>
                        <a:pt x="28075" y="3489"/>
                        <a:pt x="24598" y="12"/>
                        <a:pt x="20300" y="0"/>
                      </a:cubicBezTo>
                      <a:close/>
                    </a:path>
                  </a:pathLst>
                </a:custGeom>
                <a:solidFill>
                  <a:srgbClr val="B4D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477;p40"/>
                <p:cNvSpPr/>
                <p:nvPr/>
              </p:nvSpPr>
              <p:spPr>
                <a:xfrm>
                  <a:off x="2715200" y="1291650"/>
                  <a:ext cx="779600" cy="4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" h="18552" extrusionOk="0">
                      <a:moveTo>
                        <a:pt x="21876" y="2977"/>
                      </a:moveTo>
                      <a:cubicBezTo>
                        <a:pt x="25349" y="2977"/>
                        <a:pt x="28183" y="5793"/>
                        <a:pt x="28183" y="9276"/>
                      </a:cubicBezTo>
                      <a:cubicBezTo>
                        <a:pt x="28183" y="12759"/>
                        <a:pt x="25349" y="15575"/>
                        <a:pt x="21876" y="15575"/>
                      </a:cubicBezTo>
                      <a:cubicBezTo>
                        <a:pt x="21847" y="15575"/>
                        <a:pt x="21818" y="15575"/>
                        <a:pt x="21789" y="15574"/>
                      </a:cubicBezTo>
                      <a:lnTo>
                        <a:pt x="9264" y="15574"/>
                      </a:lnTo>
                      <a:cubicBezTo>
                        <a:pt x="5787" y="15562"/>
                        <a:pt x="2977" y="12752"/>
                        <a:pt x="2977" y="9276"/>
                      </a:cubicBezTo>
                      <a:cubicBezTo>
                        <a:pt x="2977" y="7097"/>
                        <a:pt x="3323" y="5644"/>
                        <a:pt x="4061" y="4704"/>
                      </a:cubicBezTo>
                      <a:cubicBezTo>
                        <a:pt x="4990" y="3549"/>
                        <a:pt x="6692" y="2977"/>
                        <a:pt x="9276" y="2977"/>
                      </a:cubicBezTo>
                      <a:lnTo>
                        <a:pt x="21789" y="2977"/>
                      </a:lnTo>
                      <a:cubicBezTo>
                        <a:pt x="21818" y="2977"/>
                        <a:pt x="21847" y="2977"/>
                        <a:pt x="21876" y="2977"/>
                      </a:cubicBezTo>
                      <a:close/>
                      <a:moveTo>
                        <a:pt x="21899" y="0"/>
                      </a:moveTo>
                      <a:cubicBezTo>
                        <a:pt x="21862" y="0"/>
                        <a:pt x="21826" y="0"/>
                        <a:pt x="21789" y="1"/>
                      </a:cubicBezTo>
                      <a:lnTo>
                        <a:pt x="9276" y="1"/>
                      </a:lnTo>
                      <a:cubicBezTo>
                        <a:pt x="965" y="1"/>
                        <a:pt x="1" y="5299"/>
                        <a:pt x="1" y="9276"/>
                      </a:cubicBezTo>
                      <a:cubicBezTo>
                        <a:pt x="13" y="14395"/>
                        <a:pt x="4156" y="18539"/>
                        <a:pt x="9276" y="18551"/>
                      </a:cubicBezTo>
                      <a:lnTo>
                        <a:pt x="21789" y="18551"/>
                      </a:lnTo>
                      <a:cubicBezTo>
                        <a:pt x="21826" y="18551"/>
                        <a:pt x="21862" y="18551"/>
                        <a:pt x="21899" y="18551"/>
                      </a:cubicBezTo>
                      <a:cubicBezTo>
                        <a:pt x="27016" y="18551"/>
                        <a:pt x="31183" y="14407"/>
                        <a:pt x="31183" y="9276"/>
                      </a:cubicBezTo>
                      <a:cubicBezTo>
                        <a:pt x="31183" y="4145"/>
                        <a:pt x="27016" y="0"/>
                        <a:pt x="218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2" name="Google Shape;766;p44"/>
            <p:cNvGrpSpPr/>
            <p:nvPr/>
          </p:nvGrpSpPr>
          <p:grpSpPr>
            <a:xfrm flipH="1">
              <a:off x="5529224" y="2685371"/>
              <a:ext cx="876317" cy="956035"/>
              <a:chOff x="5316699" y="4268950"/>
              <a:chExt cx="926731" cy="1011249"/>
            </a:xfrm>
          </p:grpSpPr>
          <p:sp>
            <p:nvSpPr>
              <p:cNvPr id="93" name="Google Shape;767;p44"/>
              <p:cNvSpPr/>
              <p:nvPr/>
            </p:nvSpPr>
            <p:spPr>
              <a:xfrm>
                <a:off x="5434502" y="4414627"/>
                <a:ext cx="785109" cy="843927"/>
              </a:xfrm>
              <a:custGeom>
                <a:avLst/>
                <a:gdLst/>
                <a:ahLst/>
                <a:cxnLst/>
                <a:rect l="l" t="t" r="r" b="b"/>
                <a:pathLst>
                  <a:path w="53793" h="57823" extrusionOk="0">
                    <a:moveTo>
                      <a:pt x="19562" y="1"/>
                    </a:moveTo>
                    <a:cubicBezTo>
                      <a:pt x="12728" y="1"/>
                      <a:pt x="6454" y="3763"/>
                      <a:pt x="3227" y="9788"/>
                    </a:cubicBezTo>
                    <a:cubicBezTo>
                      <a:pt x="0" y="15812"/>
                      <a:pt x="346" y="23111"/>
                      <a:pt x="4132" y="28802"/>
                    </a:cubicBezTo>
                    <a:lnTo>
                      <a:pt x="16979" y="53710"/>
                    </a:lnTo>
                    <a:cubicBezTo>
                      <a:pt x="18322" y="56322"/>
                      <a:pt x="20976" y="57822"/>
                      <a:pt x="23726" y="57822"/>
                    </a:cubicBezTo>
                    <a:cubicBezTo>
                      <a:pt x="24900" y="57822"/>
                      <a:pt x="26092" y="57549"/>
                      <a:pt x="27206" y="56972"/>
                    </a:cubicBezTo>
                    <a:cubicBezTo>
                      <a:pt x="30933" y="55055"/>
                      <a:pt x="32397" y="50471"/>
                      <a:pt x="30480" y="46745"/>
                    </a:cubicBezTo>
                    <a:lnTo>
                      <a:pt x="28945" y="41696"/>
                    </a:lnTo>
                    <a:cubicBezTo>
                      <a:pt x="31409" y="40934"/>
                      <a:pt x="33695" y="39660"/>
                      <a:pt x="35648" y="37958"/>
                    </a:cubicBezTo>
                    <a:cubicBezTo>
                      <a:pt x="38781" y="39989"/>
                      <a:pt x="42392" y="43032"/>
                      <a:pt x="46013" y="43032"/>
                    </a:cubicBezTo>
                    <a:cubicBezTo>
                      <a:pt x="47634" y="43032"/>
                      <a:pt x="49257" y="42422"/>
                      <a:pt x="50840" y="40839"/>
                    </a:cubicBezTo>
                    <a:cubicBezTo>
                      <a:pt x="53793" y="37875"/>
                      <a:pt x="53793" y="33076"/>
                      <a:pt x="50840" y="30100"/>
                    </a:cubicBezTo>
                    <a:lnTo>
                      <a:pt x="40017" y="19277"/>
                    </a:lnTo>
                    <a:cubicBezTo>
                      <a:pt x="39386" y="9609"/>
                      <a:pt x="29385" y="1"/>
                      <a:pt x="195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68;p44"/>
              <p:cNvSpPr/>
              <p:nvPr/>
            </p:nvSpPr>
            <p:spPr>
              <a:xfrm>
                <a:off x="5427730" y="4392911"/>
                <a:ext cx="815700" cy="887288"/>
              </a:xfrm>
              <a:custGeom>
                <a:avLst/>
                <a:gdLst/>
                <a:ahLst/>
                <a:cxnLst/>
                <a:rect l="l" t="t" r="r" b="b"/>
                <a:pathLst>
                  <a:path w="55889" h="60794" extrusionOk="0">
                    <a:moveTo>
                      <a:pt x="20026" y="2977"/>
                    </a:moveTo>
                    <a:cubicBezTo>
                      <a:pt x="29016" y="2977"/>
                      <a:pt x="38410" y="11835"/>
                      <a:pt x="38993" y="20872"/>
                    </a:cubicBezTo>
                    <a:lnTo>
                      <a:pt x="39029" y="21432"/>
                    </a:lnTo>
                    <a:lnTo>
                      <a:pt x="50256" y="32647"/>
                    </a:lnTo>
                    <a:cubicBezTo>
                      <a:pt x="52626" y="35029"/>
                      <a:pt x="52626" y="38886"/>
                      <a:pt x="50256" y="41279"/>
                    </a:cubicBezTo>
                    <a:cubicBezTo>
                      <a:pt x="49026" y="42510"/>
                      <a:pt x="47789" y="43028"/>
                      <a:pt x="46479" y="43028"/>
                    </a:cubicBezTo>
                    <a:cubicBezTo>
                      <a:pt x="44227" y="43028"/>
                      <a:pt x="41757" y="41495"/>
                      <a:pt x="38731" y="39410"/>
                    </a:cubicBezTo>
                    <a:cubicBezTo>
                      <a:pt x="38112" y="38982"/>
                      <a:pt x="37517" y="38577"/>
                      <a:pt x="36921" y="38196"/>
                    </a:cubicBezTo>
                    <a:lnTo>
                      <a:pt x="35981" y="37577"/>
                    </a:lnTo>
                    <a:lnTo>
                      <a:pt x="35135" y="38327"/>
                    </a:lnTo>
                    <a:cubicBezTo>
                      <a:pt x="33338" y="39886"/>
                      <a:pt x="31242" y="41065"/>
                      <a:pt x="28980" y="41768"/>
                    </a:cubicBezTo>
                    <a:lnTo>
                      <a:pt x="27563" y="42208"/>
                    </a:lnTo>
                    <a:lnTo>
                      <a:pt x="29563" y="48792"/>
                    </a:lnTo>
                    <a:lnTo>
                      <a:pt x="29623" y="48911"/>
                    </a:lnTo>
                    <a:cubicBezTo>
                      <a:pt x="31171" y="51912"/>
                      <a:pt x="29992" y="55603"/>
                      <a:pt x="26992" y="57139"/>
                    </a:cubicBezTo>
                    <a:cubicBezTo>
                      <a:pt x="26096" y="57601"/>
                      <a:pt x="25138" y="57820"/>
                      <a:pt x="24195" y="57820"/>
                    </a:cubicBezTo>
                    <a:cubicBezTo>
                      <a:pt x="21979" y="57820"/>
                      <a:pt x="19842" y="56612"/>
                      <a:pt x="18764" y="54507"/>
                    </a:cubicBezTo>
                    <a:lnTo>
                      <a:pt x="5882" y="29540"/>
                    </a:lnTo>
                    <a:lnTo>
                      <a:pt x="5834" y="29468"/>
                    </a:lnTo>
                    <a:cubicBezTo>
                      <a:pt x="2346" y="24242"/>
                      <a:pt x="2024" y="17515"/>
                      <a:pt x="5001" y="11978"/>
                    </a:cubicBezTo>
                    <a:cubicBezTo>
                      <a:pt x="7965" y="6442"/>
                      <a:pt x="13740" y="2977"/>
                      <a:pt x="20026" y="2977"/>
                    </a:cubicBezTo>
                    <a:close/>
                    <a:moveTo>
                      <a:pt x="20026" y="1"/>
                    </a:moveTo>
                    <a:cubicBezTo>
                      <a:pt x="8989" y="1"/>
                      <a:pt x="12" y="8978"/>
                      <a:pt x="12" y="20027"/>
                    </a:cubicBezTo>
                    <a:cubicBezTo>
                      <a:pt x="0" y="23944"/>
                      <a:pt x="1143" y="27778"/>
                      <a:pt x="3310" y="31052"/>
                    </a:cubicBezTo>
                    <a:lnTo>
                      <a:pt x="16121" y="55876"/>
                    </a:lnTo>
                    <a:cubicBezTo>
                      <a:pt x="17217" y="58020"/>
                      <a:pt x="19133" y="59627"/>
                      <a:pt x="21431" y="60353"/>
                    </a:cubicBezTo>
                    <a:cubicBezTo>
                      <a:pt x="22324" y="60639"/>
                      <a:pt x="23265" y="60794"/>
                      <a:pt x="24217" y="60794"/>
                    </a:cubicBezTo>
                    <a:cubicBezTo>
                      <a:pt x="30944" y="60782"/>
                      <a:pt x="35326" y="53710"/>
                      <a:pt x="32326" y="47673"/>
                    </a:cubicBezTo>
                    <a:lnTo>
                      <a:pt x="31254" y="44125"/>
                    </a:lnTo>
                    <a:cubicBezTo>
                      <a:pt x="33028" y="43423"/>
                      <a:pt x="34695" y="42470"/>
                      <a:pt x="36195" y="41291"/>
                    </a:cubicBezTo>
                    <a:lnTo>
                      <a:pt x="37040" y="41875"/>
                    </a:lnTo>
                    <a:cubicBezTo>
                      <a:pt x="39160" y="43327"/>
                      <a:pt x="41565" y="44982"/>
                      <a:pt x="44089" y="45673"/>
                    </a:cubicBezTo>
                    <a:cubicBezTo>
                      <a:pt x="44911" y="45899"/>
                      <a:pt x="45709" y="46011"/>
                      <a:pt x="46482" y="46011"/>
                    </a:cubicBezTo>
                    <a:cubicBezTo>
                      <a:pt x="48642" y="46011"/>
                      <a:pt x="50607" y="45132"/>
                      <a:pt x="52352" y="43387"/>
                    </a:cubicBezTo>
                    <a:cubicBezTo>
                      <a:pt x="55888" y="39827"/>
                      <a:pt x="55888" y="34088"/>
                      <a:pt x="52352" y="30540"/>
                    </a:cubicBezTo>
                    <a:lnTo>
                      <a:pt x="41922" y="20098"/>
                    </a:lnTo>
                    <a:cubicBezTo>
                      <a:pt x="41446" y="15276"/>
                      <a:pt x="38838" y="10323"/>
                      <a:pt x="34731" y="6418"/>
                    </a:cubicBezTo>
                    <a:cubicBezTo>
                      <a:pt x="30421" y="2346"/>
                      <a:pt x="25063" y="1"/>
                      <a:pt x="200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69;p44"/>
              <p:cNvSpPr/>
              <p:nvPr/>
            </p:nvSpPr>
            <p:spPr>
              <a:xfrm>
                <a:off x="5341187" y="4290724"/>
                <a:ext cx="731078" cy="616551"/>
              </a:xfrm>
              <a:custGeom>
                <a:avLst/>
                <a:gdLst/>
                <a:ahLst/>
                <a:cxnLst/>
                <a:rect l="l" t="t" r="r" b="b"/>
                <a:pathLst>
                  <a:path w="50091" h="42244" extrusionOk="0">
                    <a:moveTo>
                      <a:pt x="24829" y="0"/>
                    </a:moveTo>
                    <a:cubicBezTo>
                      <a:pt x="19953" y="0"/>
                      <a:pt x="15002" y="1643"/>
                      <a:pt x="10824" y="4895"/>
                    </a:cubicBezTo>
                    <a:cubicBezTo>
                      <a:pt x="1644" y="12051"/>
                      <a:pt x="1" y="25290"/>
                      <a:pt x="7156" y="34458"/>
                    </a:cubicBezTo>
                    <a:cubicBezTo>
                      <a:pt x="11252" y="39721"/>
                      <a:pt x="17346" y="42244"/>
                      <a:pt x="23533" y="42244"/>
                    </a:cubicBezTo>
                    <a:cubicBezTo>
                      <a:pt x="28140" y="42244"/>
                      <a:pt x="32797" y="40845"/>
                      <a:pt x="36720" y="38137"/>
                    </a:cubicBezTo>
                    <a:cubicBezTo>
                      <a:pt x="50090" y="28898"/>
                      <a:pt x="48388" y="16087"/>
                      <a:pt x="40565" y="7122"/>
                    </a:cubicBezTo>
                    <a:cubicBezTo>
                      <a:pt x="36395" y="2354"/>
                      <a:pt x="30665" y="0"/>
                      <a:pt x="24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70;p44"/>
              <p:cNvSpPr/>
              <p:nvPr/>
            </p:nvSpPr>
            <p:spPr>
              <a:xfrm>
                <a:off x="5316699" y="4268950"/>
                <a:ext cx="735413" cy="660073"/>
              </a:xfrm>
              <a:custGeom>
                <a:avLst/>
                <a:gdLst/>
                <a:ahLst/>
                <a:cxnLst/>
                <a:rect l="l" t="t" r="r" b="b"/>
                <a:pathLst>
                  <a:path w="50388" h="45226" extrusionOk="0">
                    <a:moveTo>
                      <a:pt x="26573" y="2958"/>
                    </a:moveTo>
                    <a:cubicBezTo>
                      <a:pt x="32163" y="2958"/>
                      <a:pt x="37463" y="5384"/>
                      <a:pt x="41124" y="9602"/>
                    </a:cubicBezTo>
                    <a:cubicBezTo>
                      <a:pt x="45351" y="14448"/>
                      <a:pt x="47327" y="19948"/>
                      <a:pt x="46684" y="25104"/>
                    </a:cubicBezTo>
                    <a:cubicBezTo>
                      <a:pt x="46053" y="30188"/>
                      <a:pt x="42970" y="34664"/>
                      <a:pt x="37552" y="38403"/>
                    </a:cubicBezTo>
                    <a:cubicBezTo>
                      <a:pt x="33765" y="41024"/>
                      <a:pt x="29454" y="42295"/>
                      <a:pt x="25254" y="42295"/>
                    </a:cubicBezTo>
                    <a:cubicBezTo>
                      <a:pt x="19379" y="42295"/>
                      <a:pt x="13720" y="39808"/>
                      <a:pt x="10013" y="35045"/>
                    </a:cubicBezTo>
                    <a:cubicBezTo>
                      <a:pt x="3358" y="26521"/>
                      <a:pt x="4894" y="14221"/>
                      <a:pt x="13418" y="7566"/>
                    </a:cubicBezTo>
                    <a:cubicBezTo>
                      <a:pt x="17395" y="4470"/>
                      <a:pt x="21991" y="2958"/>
                      <a:pt x="26491" y="2958"/>
                    </a:cubicBezTo>
                    <a:cubicBezTo>
                      <a:pt x="26519" y="2958"/>
                      <a:pt x="26546" y="2958"/>
                      <a:pt x="26573" y="2958"/>
                    </a:cubicBezTo>
                    <a:close/>
                    <a:moveTo>
                      <a:pt x="26494" y="1"/>
                    </a:moveTo>
                    <a:cubicBezTo>
                      <a:pt x="21175" y="1"/>
                      <a:pt x="15935" y="1825"/>
                      <a:pt x="11585" y="5220"/>
                    </a:cubicBezTo>
                    <a:cubicBezTo>
                      <a:pt x="1762" y="12876"/>
                      <a:pt x="0" y="27044"/>
                      <a:pt x="7668" y="36867"/>
                    </a:cubicBezTo>
                    <a:cubicBezTo>
                      <a:pt x="11287" y="41534"/>
                      <a:pt x="16633" y="44451"/>
                      <a:pt x="22693" y="45094"/>
                    </a:cubicBezTo>
                    <a:cubicBezTo>
                      <a:pt x="23539" y="45178"/>
                      <a:pt x="24396" y="45225"/>
                      <a:pt x="25253" y="45225"/>
                    </a:cubicBezTo>
                    <a:cubicBezTo>
                      <a:pt x="30254" y="45225"/>
                      <a:pt x="35123" y="43689"/>
                      <a:pt x="39243" y="40856"/>
                    </a:cubicBezTo>
                    <a:cubicBezTo>
                      <a:pt x="45303" y="36665"/>
                      <a:pt x="48899" y="31343"/>
                      <a:pt x="49637" y="25473"/>
                    </a:cubicBezTo>
                    <a:cubicBezTo>
                      <a:pt x="50387" y="19460"/>
                      <a:pt x="48161" y="13126"/>
                      <a:pt x="43363" y="7637"/>
                    </a:cubicBezTo>
                    <a:cubicBezTo>
                      <a:pt x="39481" y="3161"/>
                      <a:pt x="33969" y="434"/>
                      <a:pt x="28051" y="53"/>
                    </a:cubicBezTo>
                    <a:cubicBezTo>
                      <a:pt x="27532" y="18"/>
                      <a:pt x="27013" y="1"/>
                      <a:pt x="264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71;p44"/>
              <p:cNvSpPr/>
              <p:nvPr/>
            </p:nvSpPr>
            <p:spPr>
              <a:xfrm>
                <a:off x="5535974" y="4347889"/>
                <a:ext cx="429575" cy="310830"/>
              </a:xfrm>
              <a:custGeom>
                <a:avLst/>
                <a:gdLst/>
                <a:ahLst/>
                <a:cxnLst/>
                <a:rect l="l" t="t" r="r" b="b"/>
                <a:pathLst>
                  <a:path w="29433" h="21297" extrusionOk="0">
                    <a:moveTo>
                      <a:pt x="20542" y="1"/>
                    </a:moveTo>
                    <a:cubicBezTo>
                      <a:pt x="19345" y="1"/>
                      <a:pt x="18130" y="277"/>
                      <a:pt x="16991" y="859"/>
                    </a:cubicBezTo>
                    <a:lnTo>
                      <a:pt x="5859" y="6598"/>
                    </a:lnTo>
                    <a:cubicBezTo>
                      <a:pt x="1" y="9622"/>
                      <a:pt x="548" y="13277"/>
                      <a:pt x="2513" y="17087"/>
                    </a:cubicBezTo>
                    <a:cubicBezTo>
                      <a:pt x="3900" y="19761"/>
                      <a:pt x="6623" y="21297"/>
                      <a:pt x="9445" y="21297"/>
                    </a:cubicBezTo>
                    <a:cubicBezTo>
                      <a:pt x="10645" y="21297"/>
                      <a:pt x="11862" y="21019"/>
                      <a:pt x="13002" y="20433"/>
                    </a:cubicBezTo>
                    <a:lnTo>
                      <a:pt x="24123" y="14694"/>
                    </a:lnTo>
                    <a:cubicBezTo>
                      <a:pt x="27933" y="12718"/>
                      <a:pt x="29433" y="8027"/>
                      <a:pt x="27468" y="4217"/>
                    </a:cubicBezTo>
                    <a:cubicBezTo>
                      <a:pt x="26081" y="1534"/>
                      <a:pt x="23362" y="1"/>
                      <a:pt x="20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72;p44"/>
              <p:cNvSpPr/>
              <p:nvPr/>
            </p:nvSpPr>
            <p:spPr>
              <a:xfrm>
                <a:off x="5525904" y="4326873"/>
                <a:ext cx="462764" cy="353651"/>
              </a:xfrm>
              <a:custGeom>
                <a:avLst/>
                <a:gdLst/>
                <a:ahLst/>
                <a:cxnLst/>
                <a:rect l="l" t="t" r="r" b="b"/>
                <a:pathLst>
                  <a:path w="31707" h="24231" extrusionOk="0">
                    <a:moveTo>
                      <a:pt x="21267" y="2930"/>
                    </a:moveTo>
                    <a:cubicBezTo>
                      <a:pt x="24161" y="2930"/>
                      <a:pt x="26684" y="4915"/>
                      <a:pt x="27361" y="7728"/>
                    </a:cubicBezTo>
                    <a:cubicBezTo>
                      <a:pt x="28051" y="10550"/>
                      <a:pt x="26718" y="13479"/>
                      <a:pt x="24134" y="14813"/>
                    </a:cubicBezTo>
                    <a:lnTo>
                      <a:pt x="13002" y="20551"/>
                    </a:lnTo>
                    <a:cubicBezTo>
                      <a:pt x="12080" y="21028"/>
                      <a:pt x="11095" y="21254"/>
                      <a:pt x="10124" y="21254"/>
                    </a:cubicBezTo>
                    <a:cubicBezTo>
                      <a:pt x="7845" y="21254"/>
                      <a:pt x="5643" y="20011"/>
                      <a:pt x="4525" y="17849"/>
                    </a:cubicBezTo>
                    <a:cubicBezTo>
                      <a:pt x="3524" y="15908"/>
                      <a:pt x="3167" y="14455"/>
                      <a:pt x="3405" y="13289"/>
                    </a:cubicBezTo>
                    <a:cubicBezTo>
                      <a:pt x="3691" y="11824"/>
                      <a:pt x="4941" y="10550"/>
                      <a:pt x="7227" y="9371"/>
                    </a:cubicBezTo>
                    <a:lnTo>
                      <a:pt x="18360" y="3633"/>
                    </a:lnTo>
                    <a:cubicBezTo>
                      <a:pt x="19253" y="3168"/>
                      <a:pt x="20229" y="2930"/>
                      <a:pt x="21241" y="2930"/>
                    </a:cubicBezTo>
                    <a:cubicBezTo>
                      <a:pt x="21250" y="2930"/>
                      <a:pt x="21258" y="2930"/>
                      <a:pt x="21267" y="2930"/>
                    </a:cubicBezTo>
                    <a:close/>
                    <a:moveTo>
                      <a:pt x="21129" y="1"/>
                    </a:moveTo>
                    <a:cubicBezTo>
                      <a:pt x="19736" y="1"/>
                      <a:pt x="18322" y="315"/>
                      <a:pt x="16990" y="977"/>
                    </a:cubicBezTo>
                    <a:lnTo>
                      <a:pt x="5870" y="6716"/>
                    </a:lnTo>
                    <a:cubicBezTo>
                      <a:pt x="2715" y="8347"/>
                      <a:pt x="953" y="10300"/>
                      <a:pt x="476" y="12705"/>
                    </a:cubicBezTo>
                    <a:cubicBezTo>
                      <a:pt x="0" y="15158"/>
                      <a:pt x="1048" y="17599"/>
                      <a:pt x="1881" y="19206"/>
                    </a:cubicBezTo>
                    <a:cubicBezTo>
                      <a:pt x="3477" y="22290"/>
                      <a:pt x="6656" y="24230"/>
                      <a:pt x="10132" y="24230"/>
                    </a:cubicBezTo>
                    <a:cubicBezTo>
                      <a:pt x="11609" y="24230"/>
                      <a:pt x="13061" y="23873"/>
                      <a:pt x="14371" y="23194"/>
                    </a:cubicBezTo>
                    <a:lnTo>
                      <a:pt x="25491" y="17456"/>
                    </a:lnTo>
                    <a:cubicBezTo>
                      <a:pt x="29980" y="15074"/>
                      <a:pt x="31707" y="9538"/>
                      <a:pt x="29385" y="5026"/>
                    </a:cubicBezTo>
                    <a:cubicBezTo>
                      <a:pt x="27734" y="1834"/>
                      <a:pt x="24494" y="1"/>
                      <a:pt x="211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759;p44"/>
            <p:cNvGrpSpPr/>
            <p:nvPr/>
          </p:nvGrpSpPr>
          <p:grpSpPr>
            <a:xfrm>
              <a:off x="1432344" y="2662078"/>
              <a:ext cx="719514" cy="785033"/>
              <a:chOff x="5316699" y="4268950"/>
              <a:chExt cx="926731" cy="1011249"/>
            </a:xfrm>
          </p:grpSpPr>
          <p:sp>
            <p:nvSpPr>
              <p:cNvPr id="100" name="Google Shape;760;p44"/>
              <p:cNvSpPr/>
              <p:nvPr/>
            </p:nvSpPr>
            <p:spPr>
              <a:xfrm>
                <a:off x="5434502" y="4414627"/>
                <a:ext cx="785109" cy="843927"/>
              </a:xfrm>
              <a:custGeom>
                <a:avLst/>
                <a:gdLst/>
                <a:ahLst/>
                <a:cxnLst/>
                <a:rect l="l" t="t" r="r" b="b"/>
                <a:pathLst>
                  <a:path w="53793" h="57823" extrusionOk="0">
                    <a:moveTo>
                      <a:pt x="19562" y="1"/>
                    </a:moveTo>
                    <a:cubicBezTo>
                      <a:pt x="12728" y="1"/>
                      <a:pt x="6454" y="3763"/>
                      <a:pt x="3227" y="9788"/>
                    </a:cubicBezTo>
                    <a:cubicBezTo>
                      <a:pt x="0" y="15812"/>
                      <a:pt x="346" y="23111"/>
                      <a:pt x="4132" y="28802"/>
                    </a:cubicBezTo>
                    <a:lnTo>
                      <a:pt x="16979" y="53710"/>
                    </a:lnTo>
                    <a:cubicBezTo>
                      <a:pt x="18322" y="56322"/>
                      <a:pt x="20976" y="57822"/>
                      <a:pt x="23726" y="57822"/>
                    </a:cubicBezTo>
                    <a:cubicBezTo>
                      <a:pt x="24900" y="57822"/>
                      <a:pt x="26092" y="57549"/>
                      <a:pt x="27206" y="56972"/>
                    </a:cubicBezTo>
                    <a:cubicBezTo>
                      <a:pt x="30933" y="55055"/>
                      <a:pt x="32397" y="50471"/>
                      <a:pt x="30480" y="46745"/>
                    </a:cubicBezTo>
                    <a:lnTo>
                      <a:pt x="28945" y="41696"/>
                    </a:lnTo>
                    <a:cubicBezTo>
                      <a:pt x="31409" y="40934"/>
                      <a:pt x="33695" y="39660"/>
                      <a:pt x="35648" y="37958"/>
                    </a:cubicBezTo>
                    <a:cubicBezTo>
                      <a:pt x="38781" y="39989"/>
                      <a:pt x="42392" y="43032"/>
                      <a:pt x="46013" y="43032"/>
                    </a:cubicBezTo>
                    <a:cubicBezTo>
                      <a:pt x="47634" y="43032"/>
                      <a:pt x="49257" y="42422"/>
                      <a:pt x="50840" y="40839"/>
                    </a:cubicBezTo>
                    <a:cubicBezTo>
                      <a:pt x="53793" y="37875"/>
                      <a:pt x="53793" y="33076"/>
                      <a:pt x="50840" y="30100"/>
                    </a:cubicBezTo>
                    <a:lnTo>
                      <a:pt x="40017" y="19277"/>
                    </a:lnTo>
                    <a:cubicBezTo>
                      <a:pt x="39386" y="9609"/>
                      <a:pt x="29385" y="1"/>
                      <a:pt x="195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1;p44"/>
              <p:cNvSpPr/>
              <p:nvPr/>
            </p:nvSpPr>
            <p:spPr>
              <a:xfrm>
                <a:off x="5427730" y="4392911"/>
                <a:ext cx="815700" cy="887288"/>
              </a:xfrm>
              <a:custGeom>
                <a:avLst/>
                <a:gdLst/>
                <a:ahLst/>
                <a:cxnLst/>
                <a:rect l="l" t="t" r="r" b="b"/>
                <a:pathLst>
                  <a:path w="55889" h="60794" extrusionOk="0">
                    <a:moveTo>
                      <a:pt x="20026" y="2977"/>
                    </a:moveTo>
                    <a:cubicBezTo>
                      <a:pt x="29016" y="2977"/>
                      <a:pt x="38410" y="11835"/>
                      <a:pt x="38993" y="20872"/>
                    </a:cubicBezTo>
                    <a:lnTo>
                      <a:pt x="39029" y="21432"/>
                    </a:lnTo>
                    <a:lnTo>
                      <a:pt x="50256" y="32647"/>
                    </a:lnTo>
                    <a:cubicBezTo>
                      <a:pt x="52626" y="35029"/>
                      <a:pt x="52626" y="38886"/>
                      <a:pt x="50256" y="41279"/>
                    </a:cubicBezTo>
                    <a:cubicBezTo>
                      <a:pt x="49026" y="42510"/>
                      <a:pt x="47789" y="43028"/>
                      <a:pt x="46479" y="43028"/>
                    </a:cubicBezTo>
                    <a:cubicBezTo>
                      <a:pt x="44227" y="43028"/>
                      <a:pt x="41757" y="41495"/>
                      <a:pt x="38731" y="39410"/>
                    </a:cubicBezTo>
                    <a:cubicBezTo>
                      <a:pt x="38112" y="38982"/>
                      <a:pt x="37517" y="38577"/>
                      <a:pt x="36921" y="38196"/>
                    </a:cubicBezTo>
                    <a:lnTo>
                      <a:pt x="35981" y="37577"/>
                    </a:lnTo>
                    <a:lnTo>
                      <a:pt x="35135" y="38327"/>
                    </a:lnTo>
                    <a:cubicBezTo>
                      <a:pt x="33338" y="39886"/>
                      <a:pt x="31242" y="41065"/>
                      <a:pt x="28980" y="41768"/>
                    </a:cubicBezTo>
                    <a:lnTo>
                      <a:pt x="27563" y="42208"/>
                    </a:lnTo>
                    <a:lnTo>
                      <a:pt x="29563" y="48792"/>
                    </a:lnTo>
                    <a:lnTo>
                      <a:pt x="29623" y="48911"/>
                    </a:lnTo>
                    <a:cubicBezTo>
                      <a:pt x="31171" y="51912"/>
                      <a:pt x="29992" y="55603"/>
                      <a:pt x="26992" y="57139"/>
                    </a:cubicBezTo>
                    <a:cubicBezTo>
                      <a:pt x="26096" y="57601"/>
                      <a:pt x="25138" y="57820"/>
                      <a:pt x="24195" y="57820"/>
                    </a:cubicBezTo>
                    <a:cubicBezTo>
                      <a:pt x="21979" y="57820"/>
                      <a:pt x="19842" y="56612"/>
                      <a:pt x="18764" y="54507"/>
                    </a:cubicBezTo>
                    <a:lnTo>
                      <a:pt x="5882" y="29540"/>
                    </a:lnTo>
                    <a:lnTo>
                      <a:pt x="5834" y="29468"/>
                    </a:lnTo>
                    <a:cubicBezTo>
                      <a:pt x="2346" y="24242"/>
                      <a:pt x="2024" y="17515"/>
                      <a:pt x="5001" y="11978"/>
                    </a:cubicBezTo>
                    <a:cubicBezTo>
                      <a:pt x="7965" y="6442"/>
                      <a:pt x="13740" y="2977"/>
                      <a:pt x="20026" y="2977"/>
                    </a:cubicBezTo>
                    <a:close/>
                    <a:moveTo>
                      <a:pt x="20026" y="1"/>
                    </a:moveTo>
                    <a:cubicBezTo>
                      <a:pt x="8989" y="1"/>
                      <a:pt x="12" y="8978"/>
                      <a:pt x="12" y="20027"/>
                    </a:cubicBezTo>
                    <a:cubicBezTo>
                      <a:pt x="0" y="23944"/>
                      <a:pt x="1143" y="27778"/>
                      <a:pt x="3310" y="31052"/>
                    </a:cubicBezTo>
                    <a:lnTo>
                      <a:pt x="16121" y="55876"/>
                    </a:lnTo>
                    <a:cubicBezTo>
                      <a:pt x="17217" y="58020"/>
                      <a:pt x="19133" y="59627"/>
                      <a:pt x="21431" y="60353"/>
                    </a:cubicBezTo>
                    <a:cubicBezTo>
                      <a:pt x="22324" y="60639"/>
                      <a:pt x="23265" y="60794"/>
                      <a:pt x="24217" y="60794"/>
                    </a:cubicBezTo>
                    <a:cubicBezTo>
                      <a:pt x="30944" y="60782"/>
                      <a:pt x="35326" y="53710"/>
                      <a:pt x="32326" y="47673"/>
                    </a:cubicBezTo>
                    <a:lnTo>
                      <a:pt x="31254" y="44125"/>
                    </a:lnTo>
                    <a:cubicBezTo>
                      <a:pt x="33028" y="43423"/>
                      <a:pt x="34695" y="42470"/>
                      <a:pt x="36195" y="41291"/>
                    </a:cubicBezTo>
                    <a:lnTo>
                      <a:pt x="37040" y="41875"/>
                    </a:lnTo>
                    <a:cubicBezTo>
                      <a:pt x="39160" y="43327"/>
                      <a:pt x="41565" y="44982"/>
                      <a:pt x="44089" y="45673"/>
                    </a:cubicBezTo>
                    <a:cubicBezTo>
                      <a:pt x="44911" y="45899"/>
                      <a:pt x="45709" y="46011"/>
                      <a:pt x="46482" y="46011"/>
                    </a:cubicBezTo>
                    <a:cubicBezTo>
                      <a:pt x="48642" y="46011"/>
                      <a:pt x="50607" y="45132"/>
                      <a:pt x="52352" y="43387"/>
                    </a:cubicBezTo>
                    <a:cubicBezTo>
                      <a:pt x="55888" y="39827"/>
                      <a:pt x="55888" y="34088"/>
                      <a:pt x="52352" y="30540"/>
                    </a:cubicBezTo>
                    <a:lnTo>
                      <a:pt x="41922" y="20098"/>
                    </a:lnTo>
                    <a:cubicBezTo>
                      <a:pt x="41446" y="15276"/>
                      <a:pt x="38838" y="10323"/>
                      <a:pt x="34731" y="6418"/>
                    </a:cubicBezTo>
                    <a:cubicBezTo>
                      <a:pt x="30421" y="2346"/>
                      <a:pt x="25063" y="1"/>
                      <a:pt x="200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2;p44"/>
              <p:cNvSpPr/>
              <p:nvPr/>
            </p:nvSpPr>
            <p:spPr>
              <a:xfrm>
                <a:off x="5341187" y="4290724"/>
                <a:ext cx="731078" cy="616551"/>
              </a:xfrm>
              <a:custGeom>
                <a:avLst/>
                <a:gdLst/>
                <a:ahLst/>
                <a:cxnLst/>
                <a:rect l="l" t="t" r="r" b="b"/>
                <a:pathLst>
                  <a:path w="50091" h="42244" extrusionOk="0">
                    <a:moveTo>
                      <a:pt x="24829" y="0"/>
                    </a:moveTo>
                    <a:cubicBezTo>
                      <a:pt x="19953" y="0"/>
                      <a:pt x="15002" y="1643"/>
                      <a:pt x="10824" y="4895"/>
                    </a:cubicBezTo>
                    <a:cubicBezTo>
                      <a:pt x="1644" y="12051"/>
                      <a:pt x="1" y="25290"/>
                      <a:pt x="7156" y="34458"/>
                    </a:cubicBezTo>
                    <a:cubicBezTo>
                      <a:pt x="11252" y="39721"/>
                      <a:pt x="17346" y="42244"/>
                      <a:pt x="23533" y="42244"/>
                    </a:cubicBezTo>
                    <a:cubicBezTo>
                      <a:pt x="28140" y="42244"/>
                      <a:pt x="32797" y="40845"/>
                      <a:pt x="36720" y="38137"/>
                    </a:cubicBezTo>
                    <a:cubicBezTo>
                      <a:pt x="50090" y="28898"/>
                      <a:pt x="48388" y="16087"/>
                      <a:pt x="40565" y="7122"/>
                    </a:cubicBezTo>
                    <a:cubicBezTo>
                      <a:pt x="36395" y="2354"/>
                      <a:pt x="30665" y="0"/>
                      <a:pt x="2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3;p44"/>
              <p:cNvSpPr/>
              <p:nvPr/>
            </p:nvSpPr>
            <p:spPr>
              <a:xfrm>
                <a:off x="5316699" y="4268950"/>
                <a:ext cx="735413" cy="660073"/>
              </a:xfrm>
              <a:custGeom>
                <a:avLst/>
                <a:gdLst/>
                <a:ahLst/>
                <a:cxnLst/>
                <a:rect l="l" t="t" r="r" b="b"/>
                <a:pathLst>
                  <a:path w="50388" h="45226" extrusionOk="0">
                    <a:moveTo>
                      <a:pt x="26573" y="2958"/>
                    </a:moveTo>
                    <a:cubicBezTo>
                      <a:pt x="32163" y="2958"/>
                      <a:pt x="37463" y="5384"/>
                      <a:pt x="41124" y="9602"/>
                    </a:cubicBezTo>
                    <a:cubicBezTo>
                      <a:pt x="45351" y="14448"/>
                      <a:pt x="47327" y="19948"/>
                      <a:pt x="46684" y="25104"/>
                    </a:cubicBezTo>
                    <a:cubicBezTo>
                      <a:pt x="46053" y="30188"/>
                      <a:pt x="42970" y="34664"/>
                      <a:pt x="37552" y="38403"/>
                    </a:cubicBezTo>
                    <a:cubicBezTo>
                      <a:pt x="33765" y="41024"/>
                      <a:pt x="29454" y="42295"/>
                      <a:pt x="25254" y="42295"/>
                    </a:cubicBezTo>
                    <a:cubicBezTo>
                      <a:pt x="19379" y="42295"/>
                      <a:pt x="13720" y="39808"/>
                      <a:pt x="10013" y="35045"/>
                    </a:cubicBezTo>
                    <a:cubicBezTo>
                      <a:pt x="3358" y="26521"/>
                      <a:pt x="4894" y="14221"/>
                      <a:pt x="13418" y="7566"/>
                    </a:cubicBezTo>
                    <a:cubicBezTo>
                      <a:pt x="17395" y="4470"/>
                      <a:pt x="21991" y="2958"/>
                      <a:pt x="26491" y="2958"/>
                    </a:cubicBezTo>
                    <a:cubicBezTo>
                      <a:pt x="26519" y="2958"/>
                      <a:pt x="26546" y="2958"/>
                      <a:pt x="26573" y="2958"/>
                    </a:cubicBezTo>
                    <a:close/>
                    <a:moveTo>
                      <a:pt x="26494" y="1"/>
                    </a:moveTo>
                    <a:cubicBezTo>
                      <a:pt x="21175" y="1"/>
                      <a:pt x="15935" y="1825"/>
                      <a:pt x="11585" y="5220"/>
                    </a:cubicBezTo>
                    <a:cubicBezTo>
                      <a:pt x="1762" y="12876"/>
                      <a:pt x="0" y="27044"/>
                      <a:pt x="7668" y="36867"/>
                    </a:cubicBezTo>
                    <a:cubicBezTo>
                      <a:pt x="11287" y="41534"/>
                      <a:pt x="16633" y="44451"/>
                      <a:pt x="22693" y="45094"/>
                    </a:cubicBezTo>
                    <a:cubicBezTo>
                      <a:pt x="23539" y="45178"/>
                      <a:pt x="24396" y="45225"/>
                      <a:pt x="25253" y="45225"/>
                    </a:cubicBezTo>
                    <a:cubicBezTo>
                      <a:pt x="30254" y="45225"/>
                      <a:pt x="35123" y="43689"/>
                      <a:pt x="39243" y="40856"/>
                    </a:cubicBezTo>
                    <a:cubicBezTo>
                      <a:pt x="45303" y="36665"/>
                      <a:pt x="48899" y="31343"/>
                      <a:pt x="49637" y="25473"/>
                    </a:cubicBezTo>
                    <a:cubicBezTo>
                      <a:pt x="50387" y="19460"/>
                      <a:pt x="48161" y="13126"/>
                      <a:pt x="43363" y="7637"/>
                    </a:cubicBezTo>
                    <a:cubicBezTo>
                      <a:pt x="39481" y="3161"/>
                      <a:pt x="33969" y="434"/>
                      <a:pt x="28051" y="53"/>
                    </a:cubicBezTo>
                    <a:cubicBezTo>
                      <a:pt x="27532" y="18"/>
                      <a:pt x="27013" y="1"/>
                      <a:pt x="264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4;p44"/>
              <p:cNvSpPr/>
              <p:nvPr/>
            </p:nvSpPr>
            <p:spPr>
              <a:xfrm>
                <a:off x="5535974" y="4347889"/>
                <a:ext cx="429575" cy="310830"/>
              </a:xfrm>
              <a:custGeom>
                <a:avLst/>
                <a:gdLst/>
                <a:ahLst/>
                <a:cxnLst/>
                <a:rect l="l" t="t" r="r" b="b"/>
                <a:pathLst>
                  <a:path w="29433" h="21297" extrusionOk="0">
                    <a:moveTo>
                      <a:pt x="20542" y="1"/>
                    </a:moveTo>
                    <a:cubicBezTo>
                      <a:pt x="19345" y="1"/>
                      <a:pt x="18130" y="277"/>
                      <a:pt x="16991" y="859"/>
                    </a:cubicBezTo>
                    <a:lnTo>
                      <a:pt x="5859" y="6598"/>
                    </a:lnTo>
                    <a:cubicBezTo>
                      <a:pt x="1" y="9622"/>
                      <a:pt x="548" y="13277"/>
                      <a:pt x="2513" y="17087"/>
                    </a:cubicBezTo>
                    <a:cubicBezTo>
                      <a:pt x="3900" y="19761"/>
                      <a:pt x="6623" y="21297"/>
                      <a:pt x="9445" y="21297"/>
                    </a:cubicBezTo>
                    <a:cubicBezTo>
                      <a:pt x="10645" y="21297"/>
                      <a:pt x="11862" y="21019"/>
                      <a:pt x="13002" y="20433"/>
                    </a:cubicBezTo>
                    <a:lnTo>
                      <a:pt x="24123" y="14694"/>
                    </a:lnTo>
                    <a:cubicBezTo>
                      <a:pt x="27933" y="12718"/>
                      <a:pt x="29433" y="8027"/>
                      <a:pt x="27468" y="4217"/>
                    </a:cubicBezTo>
                    <a:cubicBezTo>
                      <a:pt x="26081" y="1534"/>
                      <a:pt x="23362" y="1"/>
                      <a:pt x="20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5;p44"/>
              <p:cNvSpPr/>
              <p:nvPr/>
            </p:nvSpPr>
            <p:spPr>
              <a:xfrm>
                <a:off x="5525904" y="4326873"/>
                <a:ext cx="462764" cy="353651"/>
              </a:xfrm>
              <a:custGeom>
                <a:avLst/>
                <a:gdLst/>
                <a:ahLst/>
                <a:cxnLst/>
                <a:rect l="l" t="t" r="r" b="b"/>
                <a:pathLst>
                  <a:path w="31707" h="24231" extrusionOk="0">
                    <a:moveTo>
                      <a:pt x="21267" y="2930"/>
                    </a:moveTo>
                    <a:cubicBezTo>
                      <a:pt x="24161" y="2930"/>
                      <a:pt x="26684" y="4915"/>
                      <a:pt x="27361" y="7728"/>
                    </a:cubicBezTo>
                    <a:cubicBezTo>
                      <a:pt x="28051" y="10550"/>
                      <a:pt x="26718" y="13479"/>
                      <a:pt x="24134" y="14813"/>
                    </a:cubicBezTo>
                    <a:lnTo>
                      <a:pt x="13002" y="20551"/>
                    </a:lnTo>
                    <a:cubicBezTo>
                      <a:pt x="12080" y="21028"/>
                      <a:pt x="11095" y="21254"/>
                      <a:pt x="10124" y="21254"/>
                    </a:cubicBezTo>
                    <a:cubicBezTo>
                      <a:pt x="7845" y="21254"/>
                      <a:pt x="5643" y="20011"/>
                      <a:pt x="4525" y="17849"/>
                    </a:cubicBezTo>
                    <a:cubicBezTo>
                      <a:pt x="3524" y="15908"/>
                      <a:pt x="3167" y="14455"/>
                      <a:pt x="3405" y="13289"/>
                    </a:cubicBezTo>
                    <a:cubicBezTo>
                      <a:pt x="3691" y="11824"/>
                      <a:pt x="4941" y="10550"/>
                      <a:pt x="7227" y="9371"/>
                    </a:cubicBezTo>
                    <a:lnTo>
                      <a:pt x="18360" y="3633"/>
                    </a:lnTo>
                    <a:cubicBezTo>
                      <a:pt x="19253" y="3168"/>
                      <a:pt x="20229" y="2930"/>
                      <a:pt x="21241" y="2930"/>
                    </a:cubicBezTo>
                    <a:cubicBezTo>
                      <a:pt x="21250" y="2930"/>
                      <a:pt x="21258" y="2930"/>
                      <a:pt x="21267" y="2930"/>
                    </a:cubicBezTo>
                    <a:close/>
                    <a:moveTo>
                      <a:pt x="21129" y="1"/>
                    </a:moveTo>
                    <a:cubicBezTo>
                      <a:pt x="19736" y="1"/>
                      <a:pt x="18322" y="315"/>
                      <a:pt x="16990" y="977"/>
                    </a:cubicBezTo>
                    <a:lnTo>
                      <a:pt x="5870" y="6716"/>
                    </a:lnTo>
                    <a:cubicBezTo>
                      <a:pt x="2715" y="8347"/>
                      <a:pt x="953" y="10300"/>
                      <a:pt x="476" y="12705"/>
                    </a:cubicBezTo>
                    <a:cubicBezTo>
                      <a:pt x="0" y="15158"/>
                      <a:pt x="1048" y="17599"/>
                      <a:pt x="1881" y="19206"/>
                    </a:cubicBezTo>
                    <a:cubicBezTo>
                      <a:pt x="3477" y="22290"/>
                      <a:pt x="6656" y="24230"/>
                      <a:pt x="10132" y="24230"/>
                    </a:cubicBezTo>
                    <a:cubicBezTo>
                      <a:pt x="11609" y="24230"/>
                      <a:pt x="13061" y="23873"/>
                      <a:pt x="14371" y="23194"/>
                    </a:cubicBezTo>
                    <a:lnTo>
                      <a:pt x="25491" y="17456"/>
                    </a:lnTo>
                    <a:cubicBezTo>
                      <a:pt x="29980" y="15074"/>
                      <a:pt x="31707" y="9538"/>
                      <a:pt x="29385" y="5026"/>
                    </a:cubicBezTo>
                    <a:cubicBezTo>
                      <a:pt x="27734" y="1834"/>
                      <a:pt x="24494" y="1"/>
                      <a:pt x="211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859;p48"/>
            <p:cNvGrpSpPr/>
            <p:nvPr/>
          </p:nvGrpSpPr>
          <p:grpSpPr>
            <a:xfrm flipH="1">
              <a:off x="3723389" y="3223770"/>
              <a:ext cx="521962" cy="758711"/>
              <a:chOff x="2446425" y="1033300"/>
              <a:chExt cx="1176650" cy="1710350"/>
            </a:xfrm>
          </p:grpSpPr>
          <p:sp>
            <p:nvSpPr>
              <p:cNvPr id="107" name="Google Shape;860;p48"/>
              <p:cNvSpPr/>
              <p:nvPr/>
            </p:nvSpPr>
            <p:spPr>
              <a:xfrm>
                <a:off x="2556250" y="1262475"/>
                <a:ext cx="892400" cy="1443975"/>
              </a:xfrm>
              <a:custGeom>
                <a:avLst/>
                <a:gdLst/>
                <a:ahLst/>
                <a:cxnLst/>
                <a:rect l="l" t="t" r="r" b="b"/>
                <a:pathLst>
                  <a:path w="35696" h="57759" extrusionOk="0">
                    <a:moveTo>
                      <a:pt x="17848" y="1"/>
                    </a:moveTo>
                    <a:cubicBezTo>
                      <a:pt x="2870" y="1"/>
                      <a:pt x="1" y="8300"/>
                      <a:pt x="1" y="18539"/>
                    </a:cubicBezTo>
                    <a:lnTo>
                      <a:pt x="1" y="18682"/>
                    </a:lnTo>
                    <a:lnTo>
                      <a:pt x="1" y="18765"/>
                    </a:lnTo>
                    <a:lnTo>
                      <a:pt x="1" y="50162"/>
                    </a:lnTo>
                    <a:cubicBezTo>
                      <a:pt x="1" y="54341"/>
                      <a:pt x="3299" y="57758"/>
                      <a:pt x="7323" y="57758"/>
                    </a:cubicBezTo>
                    <a:cubicBezTo>
                      <a:pt x="11336" y="57758"/>
                      <a:pt x="15205" y="54329"/>
                      <a:pt x="15205" y="50162"/>
                    </a:cubicBezTo>
                    <a:lnTo>
                      <a:pt x="15205" y="45102"/>
                    </a:lnTo>
                    <a:cubicBezTo>
                      <a:pt x="16253" y="45304"/>
                      <a:pt x="16753" y="45399"/>
                      <a:pt x="17848" y="45399"/>
                    </a:cubicBezTo>
                    <a:cubicBezTo>
                      <a:pt x="18932" y="45399"/>
                      <a:pt x="20015" y="45304"/>
                      <a:pt x="21075" y="45102"/>
                    </a:cubicBezTo>
                    <a:lnTo>
                      <a:pt x="21075" y="47674"/>
                    </a:lnTo>
                    <a:cubicBezTo>
                      <a:pt x="21075" y="51853"/>
                      <a:pt x="24361" y="55270"/>
                      <a:pt x="28385" y="55270"/>
                    </a:cubicBezTo>
                    <a:cubicBezTo>
                      <a:pt x="32410" y="55270"/>
                      <a:pt x="35696" y="51841"/>
                      <a:pt x="35696" y="47674"/>
                    </a:cubicBezTo>
                    <a:lnTo>
                      <a:pt x="35696" y="16741"/>
                    </a:lnTo>
                    <a:cubicBezTo>
                      <a:pt x="35696" y="15693"/>
                      <a:pt x="35493" y="14658"/>
                      <a:pt x="35077" y="13693"/>
                    </a:cubicBezTo>
                    <a:cubicBezTo>
                      <a:pt x="33029" y="5811"/>
                      <a:pt x="26099" y="1"/>
                      <a:pt x="17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61;p48"/>
              <p:cNvSpPr/>
              <p:nvPr/>
            </p:nvSpPr>
            <p:spPr>
              <a:xfrm>
                <a:off x="2519050" y="1225275"/>
                <a:ext cx="966825" cy="1518375"/>
              </a:xfrm>
              <a:custGeom>
                <a:avLst/>
                <a:gdLst/>
                <a:ahLst/>
                <a:cxnLst/>
                <a:rect l="l" t="t" r="r" b="b"/>
                <a:pathLst>
                  <a:path w="38673" h="60735" extrusionOk="0">
                    <a:moveTo>
                      <a:pt x="19336" y="2977"/>
                    </a:moveTo>
                    <a:cubicBezTo>
                      <a:pt x="26706" y="2977"/>
                      <a:pt x="33207" y="8156"/>
                      <a:pt x="35124" y="15562"/>
                    </a:cubicBezTo>
                    <a:lnTo>
                      <a:pt x="35160" y="15669"/>
                    </a:lnTo>
                    <a:lnTo>
                      <a:pt x="35195" y="15765"/>
                    </a:lnTo>
                    <a:cubicBezTo>
                      <a:pt x="35529" y="16538"/>
                      <a:pt x="35696" y="17384"/>
                      <a:pt x="35696" y="18229"/>
                    </a:cubicBezTo>
                    <a:lnTo>
                      <a:pt x="35696" y="49162"/>
                    </a:lnTo>
                    <a:cubicBezTo>
                      <a:pt x="35696" y="52531"/>
                      <a:pt x="33088" y="55269"/>
                      <a:pt x="29873" y="55269"/>
                    </a:cubicBezTo>
                    <a:cubicBezTo>
                      <a:pt x="26659" y="55269"/>
                      <a:pt x="24051" y="52531"/>
                      <a:pt x="24051" y="49162"/>
                    </a:cubicBezTo>
                    <a:lnTo>
                      <a:pt x="24051" y="44804"/>
                    </a:lnTo>
                    <a:lnTo>
                      <a:pt x="22277" y="45137"/>
                    </a:lnTo>
                    <a:cubicBezTo>
                      <a:pt x="21313" y="45316"/>
                      <a:pt x="20325" y="45399"/>
                      <a:pt x="19336" y="45399"/>
                    </a:cubicBezTo>
                    <a:cubicBezTo>
                      <a:pt x="18431" y="45399"/>
                      <a:pt x="18039" y="45328"/>
                      <a:pt x="17098" y="45149"/>
                    </a:cubicBezTo>
                    <a:lnTo>
                      <a:pt x="15205" y="44792"/>
                    </a:lnTo>
                    <a:lnTo>
                      <a:pt x="15205" y="51662"/>
                    </a:lnTo>
                    <a:cubicBezTo>
                      <a:pt x="15205" y="54853"/>
                      <a:pt x="12157" y="57758"/>
                      <a:pt x="8811" y="57758"/>
                    </a:cubicBezTo>
                    <a:cubicBezTo>
                      <a:pt x="5597" y="57758"/>
                      <a:pt x="2977" y="55019"/>
                      <a:pt x="2977" y="51662"/>
                    </a:cubicBezTo>
                    <a:lnTo>
                      <a:pt x="2977" y="20265"/>
                    </a:lnTo>
                    <a:lnTo>
                      <a:pt x="2977" y="20194"/>
                    </a:lnTo>
                    <a:lnTo>
                      <a:pt x="2977" y="20027"/>
                    </a:lnTo>
                    <a:cubicBezTo>
                      <a:pt x="2977" y="14348"/>
                      <a:pt x="3930" y="10478"/>
                      <a:pt x="5978" y="7823"/>
                    </a:cubicBezTo>
                    <a:cubicBezTo>
                      <a:pt x="8502" y="4573"/>
                      <a:pt x="12871" y="2977"/>
                      <a:pt x="19336" y="2977"/>
                    </a:cubicBezTo>
                    <a:close/>
                    <a:moveTo>
                      <a:pt x="19336" y="1"/>
                    </a:moveTo>
                    <a:cubicBezTo>
                      <a:pt x="2203" y="1"/>
                      <a:pt x="1" y="10693"/>
                      <a:pt x="1" y="20015"/>
                    </a:cubicBezTo>
                    <a:lnTo>
                      <a:pt x="1" y="20170"/>
                    </a:lnTo>
                    <a:lnTo>
                      <a:pt x="1" y="20253"/>
                    </a:lnTo>
                    <a:lnTo>
                      <a:pt x="1" y="51662"/>
                    </a:lnTo>
                    <a:cubicBezTo>
                      <a:pt x="1" y="56662"/>
                      <a:pt x="3953" y="60734"/>
                      <a:pt x="8811" y="60734"/>
                    </a:cubicBezTo>
                    <a:cubicBezTo>
                      <a:pt x="13800" y="60734"/>
                      <a:pt x="18181" y="56496"/>
                      <a:pt x="18181" y="51650"/>
                    </a:cubicBezTo>
                    <a:lnTo>
                      <a:pt x="18181" y="48328"/>
                    </a:lnTo>
                    <a:cubicBezTo>
                      <a:pt x="18515" y="48364"/>
                      <a:pt x="18896" y="48376"/>
                      <a:pt x="19336" y="48376"/>
                    </a:cubicBezTo>
                    <a:cubicBezTo>
                      <a:pt x="19920" y="48376"/>
                      <a:pt x="20491" y="48352"/>
                      <a:pt x="21075" y="48304"/>
                    </a:cubicBezTo>
                    <a:lnTo>
                      <a:pt x="21075" y="49162"/>
                    </a:lnTo>
                    <a:cubicBezTo>
                      <a:pt x="21075" y="54174"/>
                      <a:pt x="25016" y="58246"/>
                      <a:pt x="29873" y="58246"/>
                    </a:cubicBezTo>
                    <a:cubicBezTo>
                      <a:pt x="34731" y="58246"/>
                      <a:pt x="38672" y="54174"/>
                      <a:pt x="38672" y="49162"/>
                    </a:cubicBezTo>
                    <a:lnTo>
                      <a:pt x="38672" y="18217"/>
                    </a:lnTo>
                    <a:cubicBezTo>
                      <a:pt x="38672" y="17015"/>
                      <a:pt x="38446" y="15812"/>
                      <a:pt x="37982" y="14705"/>
                    </a:cubicBezTo>
                    <a:cubicBezTo>
                      <a:pt x="35684" y="6037"/>
                      <a:pt x="28028" y="1"/>
                      <a:pt x="193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62;p48"/>
              <p:cNvSpPr/>
              <p:nvPr/>
            </p:nvSpPr>
            <p:spPr>
              <a:xfrm>
                <a:off x="2483625" y="1070500"/>
                <a:ext cx="1108150" cy="1067600"/>
              </a:xfrm>
              <a:custGeom>
                <a:avLst/>
                <a:gdLst/>
                <a:ahLst/>
                <a:cxnLst/>
                <a:rect l="l" t="t" r="r" b="b"/>
                <a:pathLst>
                  <a:path w="44326" h="42704" extrusionOk="0">
                    <a:moveTo>
                      <a:pt x="21313" y="0"/>
                    </a:moveTo>
                    <a:cubicBezTo>
                      <a:pt x="9538" y="0"/>
                      <a:pt x="1" y="9549"/>
                      <a:pt x="1" y="21325"/>
                    </a:cubicBezTo>
                    <a:cubicBezTo>
                      <a:pt x="1" y="33100"/>
                      <a:pt x="10038" y="41994"/>
                      <a:pt x="21313" y="42649"/>
                    </a:cubicBezTo>
                    <a:cubicBezTo>
                      <a:pt x="21956" y="42685"/>
                      <a:pt x="22584" y="42703"/>
                      <a:pt x="23197" y="42703"/>
                    </a:cubicBezTo>
                    <a:cubicBezTo>
                      <a:pt x="38250" y="42703"/>
                      <a:pt x="44325" y="31820"/>
                      <a:pt x="43685" y="20277"/>
                    </a:cubicBezTo>
                    <a:cubicBezTo>
                      <a:pt x="43018" y="8525"/>
                      <a:pt x="33088" y="0"/>
                      <a:pt x="2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63;p48"/>
              <p:cNvSpPr/>
              <p:nvPr/>
            </p:nvSpPr>
            <p:spPr>
              <a:xfrm>
                <a:off x="2446425" y="1033300"/>
                <a:ext cx="1176650" cy="1141825"/>
              </a:xfrm>
              <a:custGeom>
                <a:avLst/>
                <a:gdLst/>
                <a:ahLst/>
                <a:cxnLst/>
                <a:rect l="l" t="t" r="r" b="b"/>
                <a:pathLst>
                  <a:path w="47066" h="45673" extrusionOk="0">
                    <a:moveTo>
                      <a:pt x="22801" y="2977"/>
                    </a:moveTo>
                    <a:cubicBezTo>
                      <a:pt x="34100" y="2977"/>
                      <a:pt x="43089" y="11097"/>
                      <a:pt x="43685" y="21848"/>
                    </a:cubicBezTo>
                    <a:cubicBezTo>
                      <a:pt x="44042" y="28349"/>
                      <a:pt x="42196" y="33981"/>
                      <a:pt x="38470" y="37695"/>
                    </a:cubicBezTo>
                    <a:cubicBezTo>
                      <a:pt x="35144" y="41021"/>
                      <a:pt x="30526" y="42702"/>
                      <a:pt x="24722" y="42702"/>
                    </a:cubicBezTo>
                    <a:cubicBezTo>
                      <a:pt x="24126" y="42702"/>
                      <a:pt x="23517" y="42684"/>
                      <a:pt x="22896" y="42648"/>
                    </a:cubicBezTo>
                    <a:cubicBezTo>
                      <a:pt x="11728" y="42005"/>
                      <a:pt x="2977" y="33290"/>
                      <a:pt x="2977" y="22813"/>
                    </a:cubicBezTo>
                    <a:cubicBezTo>
                      <a:pt x="2977" y="11883"/>
                      <a:pt x="11871" y="2977"/>
                      <a:pt x="22801" y="2977"/>
                    </a:cubicBezTo>
                    <a:close/>
                    <a:moveTo>
                      <a:pt x="22801" y="0"/>
                    </a:moveTo>
                    <a:cubicBezTo>
                      <a:pt x="10228" y="0"/>
                      <a:pt x="0" y="10228"/>
                      <a:pt x="0" y="22801"/>
                    </a:cubicBezTo>
                    <a:cubicBezTo>
                      <a:pt x="0" y="28789"/>
                      <a:pt x="2441" y="34433"/>
                      <a:pt x="6882" y="38707"/>
                    </a:cubicBezTo>
                    <a:cubicBezTo>
                      <a:pt x="11169" y="42827"/>
                      <a:pt x="16788" y="45280"/>
                      <a:pt x="22718" y="45613"/>
                    </a:cubicBezTo>
                    <a:cubicBezTo>
                      <a:pt x="23372" y="45649"/>
                      <a:pt x="24015" y="45672"/>
                      <a:pt x="24658" y="45672"/>
                    </a:cubicBezTo>
                    <a:cubicBezTo>
                      <a:pt x="31231" y="45672"/>
                      <a:pt x="36707" y="43660"/>
                      <a:pt x="40577" y="39803"/>
                    </a:cubicBezTo>
                    <a:cubicBezTo>
                      <a:pt x="44911" y="35481"/>
                      <a:pt x="47066" y="29039"/>
                      <a:pt x="46661" y="21681"/>
                    </a:cubicBezTo>
                    <a:cubicBezTo>
                      <a:pt x="46340" y="15693"/>
                      <a:pt x="43637" y="10085"/>
                      <a:pt x="39148" y="6096"/>
                    </a:cubicBezTo>
                    <a:cubicBezTo>
                      <a:pt x="34731" y="2167"/>
                      <a:pt x="28921" y="0"/>
                      <a:pt x="2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64;p48"/>
              <p:cNvSpPr/>
              <p:nvPr/>
            </p:nvSpPr>
            <p:spPr>
              <a:xfrm>
                <a:off x="2752425" y="1328875"/>
                <a:ext cx="702175" cy="389350"/>
              </a:xfrm>
              <a:custGeom>
                <a:avLst/>
                <a:gdLst/>
                <a:ahLst/>
                <a:cxnLst/>
                <a:rect l="l" t="t" r="r" b="b"/>
                <a:pathLst>
                  <a:path w="28087" h="15574" extrusionOk="0">
                    <a:moveTo>
                      <a:pt x="7787" y="0"/>
                    </a:moveTo>
                    <a:cubicBezTo>
                      <a:pt x="1191" y="0"/>
                      <a:pt x="0" y="3501"/>
                      <a:pt x="0" y="7787"/>
                    </a:cubicBezTo>
                    <a:cubicBezTo>
                      <a:pt x="12" y="12073"/>
                      <a:pt x="3489" y="15550"/>
                      <a:pt x="7787" y="15573"/>
                    </a:cubicBezTo>
                    <a:lnTo>
                      <a:pt x="20300" y="15573"/>
                    </a:lnTo>
                    <a:cubicBezTo>
                      <a:pt x="24598" y="15550"/>
                      <a:pt x="28075" y="12073"/>
                      <a:pt x="28087" y="7787"/>
                    </a:cubicBezTo>
                    <a:cubicBezTo>
                      <a:pt x="28075" y="3489"/>
                      <a:pt x="24598" y="12"/>
                      <a:pt x="20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65;p48"/>
              <p:cNvSpPr/>
              <p:nvPr/>
            </p:nvSpPr>
            <p:spPr>
              <a:xfrm>
                <a:off x="2715200" y="1291650"/>
                <a:ext cx="779600" cy="463800"/>
              </a:xfrm>
              <a:custGeom>
                <a:avLst/>
                <a:gdLst/>
                <a:ahLst/>
                <a:cxnLst/>
                <a:rect l="l" t="t" r="r" b="b"/>
                <a:pathLst>
                  <a:path w="31184" h="18552" extrusionOk="0">
                    <a:moveTo>
                      <a:pt x="21876" y="2977"/>
                    </a:moveTo>
                    <a:cubicBezTo>
                      <a:pt x="25349" y="2977"/>
                      <a:pt x="28183" y="5793"/>
                      <a:pt x="28183" y="9276"/>
                    </a:cubicBezTo>
                    <a:cubicBezTo>
                      <a:pt x="28183" y="12759"/>
                      <a:pt x="25349" y="15575"/>
                      <a:pt x="21876" y="15575"/>
                    </a:cubicBezTo>
                    <a:cubicBezTo>
                      <a:pt x="21847" y="15575"/>
                      <a:pt x="21818" y="15575"/>
                      <a:pt x="21789" y="15574"/>
                    </a:cubicBezTo>
                    <a:lnTo>
                      <a:pt x="9264" y="15574"/>
                    </a:lnTo>
                    <a:cubicBezTo>
                      <a:pt x="5787" y="15562"/>
                      <a:pt x="2977" y="12752"/>
                      <a:pt x="2977" y="9276"/>
                    </a:cubicBezTo>
                    <a:cubicBezTo>
                      <a:pt x="2977" y="7097"/>
                      <a:pt x="3323" y="5644"/>
                      <a:pt x="4061" y="4704"/>
                    </a:cubicBezTo>
                    <a:cubicBezTo>
                      <a:pt x="4990" y="3549"/>
                      <a:pt x="6692" y="2977"/>
                      <a:pt x="9276" y="2977"/>
                    </a:cubicBezTo>
                    <a:lnTo>
                      <a:pt x="21789" y="2977"/>
                    </a:lnTo>
                    <a:cubicBezTo>
                      <a:pt x="21818" y="2977"/>
                      <a:pt x="21847" y="2977"/>
                      <a:pt x="21876" y="2977"/>
                    </a:cubicBezTo>
                    <a:close/>
                    <a:moveTo>
                      <a:pt x="21899" y="0"/>
                    </a:moveTo>
                    <a:cubicBezTo>
                      <a:pt x="21862" y="0"/>
                      <a:pt x="21826" y="0"/>
                      <a:pt x="21789" y="1"/>
                    </a:cubicBezTo>
                    <a:lnTo>
                      <a:pt x="9276" y="1"/>
                    </a:lnTo>
                    <a:cubicBezTo>
                      <a:pt x="965" y="1"/>
                      <a:pt x="1" y="5299"/>
                      <a:pt x="1" y="9276"/>
                    </a:cubicBezTo>
                    <a:cubicBezTo>
                      <a:pt x="13" y="14395"/>
                      <a:pt x="4156" y="18539"/>
                      <a:pt x="9276" y="18551"/>
                    </a:cubicBezTo>
                    <a:lnTo>
                      <a:pt x="21789" y="18551"/>
                    </a:lnTo>
                    <a:cubicBezTo>
                      <a:pt x="21826" y="18551"/>
                      <a:pt x="21862" y="18551"/>
                      <a:pt x="21899" y="18551"/>
                    </a:cubicBezTo>
                    <a:cubicBezTo>
                      <a:pt x="27016" y="18551"/>
                      <a:pt x="31183" y="14407"/>
                      <a:pt x="31183" y="9276"/>
                    </a:cubicBezTo>
                    <a:cubicBezTo>
                      <a:pt x="31183" y="4145"/>
                      <a:pt x="27016" y="0"/>
                      <a:pt x="218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" name="Csoportba foglalás 112"/>
          <p:cNvGrpSpPr/>
          <p:nvPr/>
        </p:nvGrpSpPr>
        <p:grpSpPr>
          <a:xfrm>
            <a:off x="7898400" y="-11073"/>
            <a:ext cx="1306326" cy="1011016"/>
            <a:chOff x="7908275" y="-11074"/>
            <a:chExt cx="1296451" cy="1159719"/>
          </a:xfrm>
        </p:grpSpPr>
        <p:sp>
          <p:nvSpPr>
            <p:cNvPr id="114" name="Könnycsepp 113"/>
            <p:cNvSpPr/>
            <p:nvPr/>
          </p:nvSpPr>
          <p:spPr>
            <a:xfrm rot="15976255" flipH="1">
              <a:off x="7976641" y="-79440"/>
              <a:ext cx="1159719" cy="1296451"/>
            </a:xfrm>
            <a:prstGeom prst="teardrop">
              <a:avLst>
                <a:gd name="adj" fmla="val 99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Szövegdoboz 114"/>
            <p:cNvSpPr txBox="1"/>
            <p:nvPr/>
          </p:nvSpPr>
          <p:spPr>
            <a:xfrm>
              <a:off x="7978054" y="79608"/>
              <a:ext cx="1077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 füzetedbe dolgozz!</a:t>
              </a:r>
              <a:endParaRPr lang="hu-HU" sz="16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81D32"/>
      </a:dk1>
      <a:lt1>
        <a:srgbClr val="FFFFFF"/>
      </a:lt1>
      <a:dk2>
        <a:srgbClr val="B4DEFF"/>
      </a:dk2>
      <a:lt2>
        <a:srgbClr val="53FDD8"/>
      </a:lt2>
      <a:accent1>
        <a:srgbClr val="F7F169"/>
      </a:accent1>
      <a:accent2>
        <a:srgbClr val="60EF01"/>
      </a:accent2>
      <a:accent3>
        <a:srgbClr val="6A79FF"/>
      </a:accent3>
      <a:accent4>
        <a:srgbClr val="E852BE"/>
      </a:accent4>
      <a:accent5>
        <a:srgbClr val="EB8000"/>
      </a:accent5>
      <a:accent6>
        <a:srgbClr val="C62A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269</Words>
  <Application>Microsoft Office PowerPoint</Application>
  <PresentationFormat>Diavetítés a képernyőre (16:9 oldalarány)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Sue Ellen Francisco</vt:lpstr>
      <vt:lpstr>Arial</vt:lpstr>
      <vt:lpstr>Didact Gothic</vt:lpstr>
      <vt:lpstr>Roboto Mono</vt:lpstr>
      <vt:lpstr>Ebrima</vt:lpstr>
      <vt:lpstr>Amatic SC</vt:lpstr>
      <vt:lpstr>Simple Light</vt:lpstr>
      <vt:lpstr>Nyelvtan és helyesírás</vt:lpstr>
      <vt:lpstr>PowerPoint-bemutató</vt:lpstr>
      <vt:lpstr>1. Írj a képekről 5 db -s igetövű igét!</vt:lpstr>
      <vt:lpstr>2. Írd le a felszólító módú igéket a betű- jeleikkel együtt!</vt:lpstr>
      <vt:lpstr>Ahogy megfigyelhetted:</vt:lpstr>
      <vt:lpstr>3. Írd le a  füzetedbe a keres ige felszólító módú   igalakjait!</vt:lpstr>
      <vt:lpstr>4. Írd le, majd egészítsd ki a mondatokat a megfelelő igealakokkal!</vt:lpstr>
      <vt:lpstr>Ahogy megfigyelhetted:</vt:lpstr>
      <vt:lpstr>5. Írd le az úszik ige felszólító módú alakjait!</vt:lpstr>
      <vt:lpstr>Van viszont egy kivételünk:</vt:lpstr>
      <vt:lpstr>Gratulálok, végeztél mára!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Nyelvtan és helyesírás</dc:title>
  <cp:lastModifiedBy>Windows-felhasználó</cp:lastModifiedBy>
  <cp:revision>21</cp:revision>
  <dcterms:modified xsi:type="dcterms:W3CDTF">2021-04-12T19:53:04Z</dcterms:modified>
</cp:coreProperties>
</file>